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147470656" r:id="rId5"/>
    <p:sldId id="2147470646" r:id="rId6"/>
    <p:sldId id="2147470649" r:id="rId7"/>
    <p:sldId id="2147470647" r:id="rId8"/>
    <p:sldId id="2147470643" r:id="rId9"/>
    <p:sldId id="2147470654" r:id="rId10"/>
    <p:sldId id="2147470657" r:id="rId11"/>
    <p:sldId id="214747065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">
          <p15:clr>
            <a:srgbClr val="A4A3A4"/>
          </p15:clr>
        </p15:guide>
        <p15:guide id="3" pos="240">
          <p15:clr>
            <a:srgbClr val="A4A3A4"/>
          </p15:clr>
        </p15:guide>
        <p15:guide id="4" pos="720">
          <p15:clr>
            <a:srgbClr val="A4A3A4"/>
          </p15:clr>
        </p15:guide>
        <p15:guide id="5" pos="2280">
          <p15:clr>
            <a:srgbClr val="A4A3A4"/>
          </p15:clr>
        </p15:guide>
        <p15:guide id="6" orient="horz" pos="7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EB3B3"/>
    <a:srgbClr val="002863"/>
    <a:srgbClr val="284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8147C7-FDA2-423A-A3ED-BCF9BA9B9F41}" v="13" dt="2024-07-31T14:45:03.268"/>
    <p1510:client id="{50308E2C-7EB8-0AE7-E981-FCE0FBB00620}" v="8" dt="2024-07-31T14:36:48.3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>
        <p:guide orient="horz" pos="360"/>
        <p:guide pos="240"/>
        <p:guide pos="720"/>
        <p:guide pos="2280"/>
        <p:guide orient="horz" pos="74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valho, Victoria" userId="974b872f-afce-478f-b8ac-50289f585a5e" providerId="ADAL" clId="{4C2F849C-2CB5-4B85-98C4-E8039D633A18}"/>
    <pc:docChg chg="undo custSel modSld">
      <pc:chgData name="Carvalho, Victoria" userId="974b872f-afce-478f-b8ac-50289f585a5e" providerId="ADAL" clId="{4C2F849C-2CB5-4B85-98C4-E8039D633A18}" dt="2024-06-26T20:19:14.186" v="247" actId="113"/>
      <pc:docMkLst>
        <pc:docMk/>
      </pc:docMkLst>
      <pc:sldChg chg="addSp delSp modSp mod">
        <pc:chgData name="Carvalho, Victoria" userId="974b872f-afce-478f-b8ac-50289f585a5e" providerId="ADAL" clId="{4C2F849C-2CB5-4B85-98C4-E8039D633A18}" dt="2024-06-26T17:58:44.303" v="35" actId="20577"/>
        <pc:sldMkLst>
          <pc:docMk/>
          <pc:sldMk cId="4036179492" sldId="2147470646"/>
        </pc:sldMkLst>
        <pc:spChg chg="mod">
          <ac:chgData name="Carvalho, Victoria" userId="974b872f-afce-478f-b8ac-50289f585a5e" providerId="ADAL" clId="{4C2F849C-2CB5-4B85-98C4-E8039D633A18}" dt="2024-06-26T17:58:44.303" v="35" actId="20577"/>
          <ac:spMkLst>
            <pc:docMk/>
            <pc:sldMk cId="4036179492" sldId="2147470646"/>
            <ac:spMk id="10" creationId="{B9729516-6716-40A9-5ACD-C2BC5D5958AD}"/>
          </ac:spMkLst>
        </pc:spChg>
        <pc:grpChg chg="mod ord">
          <ac:chgData name="Carvalho, Victoria" userId="974b872f-afce-478f-b8ac-50289f585a5e" providerId="ADAL" clId="{4C2F849C-2CB5-4B85-98C4-E8039D633A18}" dt="2024-06-26T17:58:30.044" v="16" actId="166"/>
          <ac:grpSpMkLst>
            <pc:docMk/>
            <pc:sldMk cId="4036179492" sldId="2147470646"/>
            <ac:grpSpMk id="11" creationId="{1FD3D07E-FF63-2203-86B4-1F1617C99B3F}"/>
          </ac:grpSpMkLst>
        </pc:grpChg>
        <pc:picChg chg="add mod ord">
          <ac:chgData name="Carvalho, Victoria" userId="974b872f-afce-478f-b8ac-50289f585a5e" providerId="ADAL" clId="{4C2F849C-2CB5-4B85-98C4-E8039D633A18}" dt="2024-06-26T17:58:39.345" v="17" actId="1076"/>
          <ac:picMkLst>
            <pc:docMk/>
            <pc:sldMk cId="4036179492" sldId="2147470646"/>
            <ac:picMk id="2" creationId="{13BBE364-573D-DF5A-6FAB-85F5A41191D9}"/>
          </ac:picMkLst>
        </pc:picChg>
        <pc:picChg chg="del">
          <ac:chgData name="Carvalho, Victoria" userId="974b872f-afce-478f-b8ac-50289f585a5e" providerId="ADAL" clId="{4C2F849C-2CB5-4B85-98C4-E8039D633A18}" dt="2024-06-26T17:57:33.765" v="2" actId="21"/>
          <ac:picMkLst>
            <pc:docMk/>
            <pc:sldMk cId="4036179492" sldId="2147470646"/>
            <ac:picMk id="14" creationId="{D0F1D76B-5CB4-4696-3F57-789D837E843C}"/>
          </ac:picMkLst>
        </pc:picChg>
        <pc:picChg chg="del">
          <ac:chgData name="Carvalho, Victoria" userId="974b872f-afce-478f-b8ac-50289f585a5e" providerId="ADAL" clId="{4C2F849C-2CB5-4B85-98C4-E8039D633A18}" dt="2024-06-26T17:57:33.765" v="2" actId="21"/>
          <ac:picMkLst>
            <pc:docMk/>
            <pc:sldMk cId="4036179492" sldId="2147470646"/>
            <ac:picMk id="15" creationId="{FF5B8963-D70F-4E62-76F9-1B6F8CEF4434}"/>
          </ac:picMkLst>
        </pc:picChg>
      </pc:sldChg>
      <pc:sldChg chg="addSp delSp modSp mod">
        <pc:chgData name="Carvalho, Victoria" userId="974b872f-afce-478f-b8ac-50289f585a5e" providerId="ADAL" clId="{4C2F849C-2CB5-4B85-98C4-E8039D633A18}" dt="2024-06-26T18:02:09.955" v="237" actId="1076"/>
        <pc:sldMkLst>
          <pc:docMk/>
          <pc:sldMk cId="4001985046" sldId="2147470647"/>
        </pc:sldMkLst>
        <pc:spChg chg="add del mod">
          <ac:chgData name="Carvalho, Victoria" userId="974b872f-afce-478f-b8ac-50289f585a5e" providerId="ADAL" clId="{4C2F849C-2CB5-4B85-98C4-E8039D633A18}" dt="2024-06-26T18:01:25.628" v="225" actId="478"/>
          <ac:spMkLst>
            <pc:docMk/>
            <pc:sldMk cId="4001985046" sldId="2147470647"/>
            <ac:spMk id="4" creationId="{D418DF6A-2B0E-497E-AD75-151EC67098E6}"/>
          </ac:spMkLst>
        </pc:spChg>
        <pc:spChg chg="add del">
          <ac:chgData name="Carvalho, Victoria" userId="974b872f-afce-478f-b8ac-50289f585a5e" providerId="ADAL" clId="{4C2F849C-2CB5-4B85-98C4-E8039D633A18}" dt="2024-06-26T17:59:21.825" v="40"/>
          <ac:spMkLst>
            <pc:docMk/>
            <pc:sldMk cId="4001985046" sldId="2147470647"/>
            <ac:spMk id="5" creationId="{048AD305-23EA-233D-6E80-6A05187E489F}"/>
          </ac:spMkLst>
        </pc:spChg>
        <pc:spChg chg="add del">
          <ac:chgData name="Carvalho, Victoria" userId="974b872f-afce-478f-b8ac-50289f585a5e" providerId="ADAL" clId="{4C2F849C-2CB5-4B85-98C4-E8039D633A18}" dt="2024-06-26T17:59:25.706" v="42"/>
          <ac:spMkLst>
            <pc:docMk/>
            <pc:sldMk cId="4001985046" sldId="2147470647"/>
            <ac:spMk id="6" creationId="{14FCA971-A88C-6C50-5ADE-A886B094F381}"/>
          </ac:spMkLst>
        </pc:spChg>
        <pc:spChg chg="add mod ord">
          <ac:chgData name="Carvalho, Victoria" userId="974b872f-afce-478f-b8ac-50289f585a5e" providerId="ADAL" clId="{4C2F849C-2CB5-4B85-98C4-E8039D633A18}" dt="2024-06-26T18:01:54.276" v="232" actId="14100"/>
          <ac:spMkLst>
            <pc:docMk/>
            <pc:sldMk cId="4001985046" sldId="2147470647"/>
            <ac:spMk id="7" creationId="{743884E7-F7D4-8C0F-F6E9-823DF41BBDAF}"/>
          </ac:spMkLst>
        </pc:spChg>
        <pc:spChg chg="mod">
          <ac:chgData name="Carvalho, Victoria" userId="974b872f-afce-478f-b8ac-50289f585a5e" providerId="ADAL" clId="{4C2F849C-2CB5-4B85-98C4-E8039D633A18}" dt="2024-06-26T18:01:59.468" v="233" actId="1076"/>
          <ac:spMkLst>
            <pc:docMk/>
            <pc:sldMk cId="4001985046" sldId="2147470647"/>
            <ac:spMk id="25" creationId="{90A52F12-48A5-E0EF-9747-4C8348EE2B88}"/>
          </ac:spMkLst>
        </pc:spChg>
        <pc:picChg chg="add mod">
          <ac:chgData name="Carvalho, Victoria" userId="974b872f-afce-478f-b8ac-50289f585a5e" providerId="ADAL" clId="{4C2F849C-2CB5-4B85-98C4-E8039D633A18}" dt="2024-06-26T18:02:08.717" v="236" actId="1076"/>
          <ac:picMkLst>
            <pc:docMk/>
            <pc:sldMk cId="4001985046" sldId="2147470647"/>
            <ac:picMk id="2" creationId="{315116BC-6DF5-B8D9-1571-6E9DADB90C13}"/>
          </ac:picMkLst>
        </pc:picChg>
        <pc:picChg chg="add mod">
          <ac:chgData name="Carvalho, Victoria" userId="974b872f-afce-478f-b8ac-50289f585a5e" providerId="ADAL" clId="{4C2F849C-2CB5-4B85-98C4-E8039D633A18}" dt="2024-06-26T18:02:09.955" v="237" actId="1076"/>
          <ac:picMkLst>
            <pc:docMk/>
            <pc:sldMk cId="4001985046" sldId="2147470647"/>
            <ac:picMk id="3" creationId="{860CC1FB-5B2B-1961-D218-24F0B201B77F}"/>
          </ac:picMkLst>
        </pc:picChg>
        <pc:picChg chg="del">
          <ac:chgData name="Carvalho, Victoria" userId="974b872f-afce-478f-b8ac-50289f585a5e" providerId="ADAL" clId="{4C2F849C-2CB5-4B85-98C4-E8039D633A18}" dt="2024-06-26T17:57:24.793" v="0" actId="21"/>
          <ac:picMkLst>
            <pc:docMk/>
            <pc:sldMk cId="4001985046" sldId="2147470647"/>
            <ac:picMk id="23" creationId="{5A73B283-A17F-CE63-C969-B4D6640E149C}"/>
          </ac:picMkLst>
        </pc:picChg>
      </pc:sldChg>
      <pc:sldChg chg="modSp mod">
        <pc:chgData name="Carvalho, Victoria" userId="974b872f-afce-478f-b8ac-50289f585a5e" providerId="ADAL" clId="{4C2F849C-2CB5-4B85-98C4-E8039D633A18}" dt="2024-06-26T20:19:14.186" v="247" actId="113"/>
        <pc:sldMkLst>
          <pc:docMk/>
          <pc:sldMk cId="2720565199" sldId="2147470651"/>
        </pc:sldMkLst>
        <pc:spChg chg="mod">
          <ac:chgData name="Carvalho, Victoria" userId="974b872f-afce-478f-b8ac-50289f585a5e" providerId="ADAL" clId="{4C2F849C-2CB5-4B85-98C4-E8039D633A18}" dt="2024-06-26T20:19:14.186" v="247" actId="113"/>
          <ac:spMkLst>
            <pc:docMk/>
            <pc:sldMk cId="2720565199" sldId="2147470651"/>
            <ac:spMk id="2" creationId="{E7496C6B-BB10-F6DA-D366-B8D706A3594A}"/>
          </ac:spMkLst>
        </pc:spChg>
      </pc:sldChg>
    </pc:docChg>
  </pc:docChgLst>
  <pc:docChgLst>
    <pc:chgData name="Carvalho, Victoria" userId="S::victoria.carvalho@newellco.com::974b872f-afce-478f-b8ac-50289f585a5e" providerId="AD" clId="Web-{B2FFACE6-7F27-18F0-A632-3CEB1D247EF5}"/>
    <pc:docChg chg="modSld">
      <pc:chgData name="Carvalho, Victoria" userId="S::victoria.carvalho@newellco.com::974b872f-afce-478f-b8ac-50289f585a5e" providerId="AD" clId="Web-{B2FFACE6-7F27-18F0-A632-3CEB1D247EF5}" dt="2024-07-03T12:56:46.156" v="23" actId="20577"/>
      <pc:docMkLst>
        <pc:docMk/>
      </pc:docMkLst>
      <pc:sldChg chg="modSp">
        <pc:chgData name="Carvalho, Victoria" userId="S::victoria.carvalho@newellco.com::974b872f-afce-478f-b8ac-50289f585a5e" providerId="AD" clId="Web-{B2FFACE6-7F27-18F0-A632-3CEB1D247EF5}" dt="2024-07-03T12:56:46.156" v="23" actId="20577"/>
        <pc:sldMkLst>
          <pc:docMk/>
          <pc:sldMk cId="2752552518" sldId="2147470643"/>
        </pc:sldMkLst>
        <pc:spChg chg="mod">
          <ac:chgData name="Carvalho, Victoria" userId="S::victoria.carvalho@newellco.com::974b872f-afce-478f-b8ac-50289f585a5e" providerId="AD" clId="Web-{B2FFACE6-7F27-18F0-A632-3CEB1D247EF5}" dt="2024-07-03T12:56:46.156" v="23" actId="20577"/>
          <ac:spMkLst>
            <pc:docMk/>
            <pc:sldMk cId="2752552518" sldId="2147470643"/>
            <ac:spMk id="11" creationId="{E690C780-8CD3-3D01-49FB-A28868A4E4E8}"/>
          </ac:spMkLst>
        </pc:spChg>
      </pc:sldChg>
    </pc:docChg>
  </pc:docChgLst>
  <pc:docChgLst>
    <pc:chgData name="Carvalho, Victoria" userId="974b872f-afce-478f-b8ac-50289f585a5e" providerId="ADAL" clId="{338147C7-FDA2-423A-A3ED-BCF9BA9B9F41}"/>
    <pc:docChg chg="undo custSel addSld delSld modSld sldOrd">
      <pc:chgData name="Carvalho, Victoria" userId="974b872f-afce-478f-b8ac-50289f585a5e" providerId="ADAL" clId="{338147C7-FDA2-423A-A3ED-BCF9BA9B9F41}" dt="2024-07-31T14:46:35.178" v="199" actId="47"/>
      <pc:docMkLst>
        <pc:docMk/>
      </pc:docMkLst>
      <pc:sldChg chg="del">
        <pc:chgData name="Carvalho, Victoria" userId="974b872f-afce-478f-b8ac-50289f585a5e" providerId="ADAL" clId="{338147C7-FDA2-423A-A3ED-BCF9BA9B9F41}" dt="2024-07-31T09:46:54.267" v="4" actId="47"/>
        <pc:sldMkLst>
          <pc:docMk/>
          <pc:sldMk cId="1751006328" sldId="260"/>
        </pc:sldMkLst>
      </pc:sldChg>
      <pc:sldChg chg="addSp delSp modSp del mod">
        <pc:chgData name="Carvalho, Victoria" userId="974b872f-afce-478f-b8ac-50289f585a5e" providerId="ADAL" clId="{338147C7-FDA2-423A-A3ED-BCF9BA9B9F41}" dt="2024-07-31T14:45:49.007" v="170" actId="47"/>
        <pc:sldMkLst>
          <pc:docMk/>
          <pc:sldMk cId="0" sldId="1239"/>
        </pc:sldMkLst>
        <pc:spChg chg="mod">
          <ac:chgData name="Carvalho, Victoria" userId="974b872f-afce-478f-b8ac-50289f585a5e" providerId="ADAL" clId="{338147C7-FDA2-423A-A3ED-BCF9BA9B9F41}" dt="2024-07-31T14:37:49.829" v="95" actId="404"/>
          <ac:spMkLst>
            <pc:docMk/>
            <pc:sldMk cId="0" sldId="1239"/>
            <ac:spMk id="5" creationId="{6F75B60B-2F9E-443A-AA22-C1668E68F08A}"/>
          </ac:spMkLst>
        </pc:spChg>
        <pc:picChg chg="add del">
          <ac:chgData name="Carvalho, Victoria" userId="974b872f-afce-478f-b8ac-50289f585a5e" providerId="ADAL" clId="{338147C7-FDA2-423A-A3ED-BCF9BA9B9F41}" dt="2024-07-31T14:39:28.404" v="98" actId="22"/>
          <ac:picMkLst>
            <pc:docMk/>
            <pc:sldMk cId="0" sldId="1239"/>
            <ac:picMk id="3" creationId="{FF47020C-5712-E469-AF8D-DA301869BB0D}"/>
          </ac:picMkLst>
        </pc:picChg>
        <pc:picChg chg="mod">
          <ac:chgData name="Carvalho, Victoria" userId="974b872f-afce-478f-b8ac-50289f585a5e" providerId="ADAL" clId="{338147C7-FDA2-423A-A3ED-BCF9BA9B9F41}" dt="2024-07-31T14:37:40.627" v="84" actId="1076"/>
          <ac:picMkLst>
            <pc:docMk/>
            <pc:sldMk cId="0" sldId="1239"/>
            <ac:picMk id="10" creationId="{5F28734C-BDC8-43AA-ADCE-4DA94695E461}"/>
          </ac:picMkLst>
        </pc:picChg>
      </pc:sldChg>
      <pc:sldChg chg="del">
        <pc:chgData name="Carvalho, Victoria" userId="974b872f-afce-478f-b8ac-50289f585a5e" providerId="ADAL" clId="{338147C7-FDA2-423A-A3ED-BCF9BA9B9F41}" dt="2024-07-31T09:46:41.840" v="0" actId="47"/>
        <pc:sldMkLst>
          <pc:docMk/>
          <pc:sldMk cId="3483117637" sldId="2147326655"/>
        </pc:sldMkLst>
      </pc:sldChg>
      <pc:sldChg chg="addSp modSp mod ord">
        <pc:chgData name="Carvalho, Victoria" userId="974b872f-afce-478f-b8ac-50289f585a5e" providerId="ADAL" clId="{338147C7-FDA2-423A-A3ED-BCF9BA9B9F41}" dt="2024-07-31T14:44:38.499" v="150"/>
        <pc:sldMkLst>
          <pc:docMk/>
          <pc:sldMk cId="2752552518" sldId="2147470643"/>
        </pc:sldMkLst>
        <pc:spChg chg="mod">
          <ac:chgData name="Carvalho, Victoria" userId="974b872f-afce-478f-b8ac-50289f585a5e" providerId="ADAL" clId="{338147C7-FDA2-423A-A3ED-BCF9BA9B9F41}" dt="2024-07-31T14:40:21.465" v="114" actId="1076"/>
          <ac:spMkLst>
            <pc:docMk/>
            <pc:sldMk cId="2752552518" sldId="2147470643"/>
            <ac:spMk id="7" creationId="{30C9643A-CA22-1D1F-06BA-7D0E56C7EB24}"/>
          </ac:spMkLst>
        </pc:spChg>
        <pc:picChg chg="add mod">
          <ac:chgData name="Carvalho, Victoria" userId="974b872f-afce-478f-b8ac-50289f585a5e" providerId="ADAL" clId="{338147C7-FDA2-423A-A3ED-BCF9BA9B9F41}" dt="2024-07-31T14:44:38.499" v="150"/>
          <ac:picMkLst>
            <pc:docMk/>
            <pc:sldMk cId="2752552518" sldId="2147470643"/>
            <ac:picMk id="4" creationId="{8CF9C6AC-F7E8-D5F8-9A59-476717670C8E}"/>
          </ac:picMkLst>
        </pc:picChg>
      </pc:sldChg>
      <pc:sldChg chg="addSp modSp ord">
        <pc:chgData name="Carvalho, Victoria" userId="974b872f-afce-478f-b8ac-50289f585a5e" providerId="ADAL" clId="{338147C7-FDA2-423A-A3ED-BCF9BA9B9F41}" dt="2024-07-31T14:44:43.515" v="153"/>
        <pc:sldMkLst>
          <pc:docMk/>
          <pc:sldMk cId="4036179492" sldId="2147470646"/>
        </pc:sldMkLst>
        <pc:picChg chg="add mod">
          <ac:chgData name="Carvalho, Victoria" userId="974b872f-afce-478f-b8ac-50289f585a5e" providerId="ADAL" clId="{338147C7-FDA2-423A-A3ED-BCF9BA9B9F41}" dt="2024-07-31T14:44:43.515" v="153"/>
          <ac:picMkLst>
            <pc:docMk/>
            <pc:sldMk cId="4036179492" sldId="2147470646"/>
            <ac:picMk id="4" creationId="{B1CE7BEB-9E3A-587C-509F-00D344266931}"/>
          </ac:picMkLst>
        </pc:picChg>
      </pc:sldChg>
      <pc:sldChg chg="addSp delSp modSp mod">
        <pc:chgData name="Carvalho, Victoria" userId="974b872f-afce-478f-b8ac-50289f585a5e" providerId="ADAL" clId="{338147C7-FDA2-423A-A3ED-BCF9BA9B9F41}" dt="2024-07-31T14:45:46.947" v="169" actId="1076"/>
        <pc:sldMkLst>
          <pc:docMk/>
          <pc:sldMk cId="4001985046" sldId="2147470647"/>
        </pc:sldMkLst>
        <pc:spChg chg="ord">
          <ac:chgData name="Carvalho, Victoria" userId="974b872f-afce-478f-b8ac-50289f585a5e" providerId="ADAL" clId="{338147C7-FDA2-423A-A3ED-BCF9BA9B9F41}" dt="2024-07-31T14:45:35.805" v="166" actId="167"/>
          <ac:spMkLst>
            <pc:docMk/>
            <pc:sldMk cId="4001985046" sldId="2147470647"/>
            <ac:spMk id="7" creationId="{743884E7-F7D4-8C0F-F6E9-823DF41BBDAF}"/>
          </ac:spMkLst>
        </pc:spChg>
        <pc:picChg chg="del">
          <ac:chgData name="Carvalho, Victoria" userId="974b872f-afce-478f-b8ac-50289f585a5e" providerId="ADAL" clId="{338147C7-FDA2-423A-A3ED-BCF9BA9B9F41}" dt="2024-07-31T14:45:02.528" v="156" actId="478"/>
          <ac:picMkLst>
            <pc:docMk/>
            <pc:sldMk cId="4001985046" sldId="2147470647"/>
            <ac:picMk id="2" creationId="{315116BC-6DF5-B8D9-1571-6E9DADB90C13}"/>
          </ac:picMkLst>
        </pc:picChg>
        <pc:picChg chg="mod">
          <ac:chgData name="Carvalho, Victoria" userId="974b872f-afce-478f-b8ac-50289f585a5e" providerId="ADAL" clId="{338147C7-FDA2-423A-A3ED-BCF9BA9B9F41}" dt="2024-07-31T14:45:46.947" v="169" actId="1076"/>
          <ac:picMkLst>
            <pc:docMk/>
            <pc:sldMk cId="4001985046" sldId="2147470647"/>
            <ac:picMk id="3" creationId="{860CC1FB-5B2B-1961-D218-24F0B201B77F}"/>
          </ac:picMkLst>
        </pc:picChg>
        <pc:picChg chg="add mod">
          <ac:chgData name="Carvalho, Victoria" userId="974b872f-afce-478f-b8ac-50289f585a5e" providerId="ADAL" clId="{338147C7-FDA2-423A-A3ED-BCF9BA9B9F41}" dt="2024-07-31T14:44:40.405" v="151"/>
          <ac:picMkLst>
            <pc:docMk/>
            <pc:sldMk cId="4001985046" sldId="2147470647"/>
            <ac:picMk id="4" creationId="{CB144B05-D68D-F1EE-1089-9CA8E63C3875}"/>
          </ac:picMkLst>
        </pc:picChg>
        <pc:picChg chg="add mod ord">
          <ac:chgData name="Carvalho, Victoria" userId="974b872f-afce-478f-b8ac-50289f585a5e" providerId="ADAL" clId="{338147C7-FDA2-423A-A3ED-BCF9BA9B9F41}" dt="2024-07-31T14:45:46.947" v="169" actId="1076"/>
          <ac:picMkLst>
            <pc:docMk/>
            <pc:sldMk cId="4001985046" sldId="2147470647"/>
            <ac:picMk id="5" creationId="{CA3D2DF9-7A50-9172-43EF-19724E4C20C9}"/>
          </ac:picMkLst>
        </pc:picChg>
      </pc:sldChg>
      <pc:sldChg chg="addSp modSp mod ord">
        <pc:chgData name="Carvalho, Victoria" userId="974b872f-afce-478f-b8ac-50289f585a5e" providerId="ADAL" clId="{338147C7-FDA2-423A-A3ED-BCF9BA9B9F41}" dt="2024-07-31T14:44:42.126" v="152"/>
        <pc:sldMkLst>
          <pc:docMk/>
          <pc:sldMk cId="1230486468" sldId="2147470649"/>
        </pc:sldMkLst>
        <pc:spChg chg="mod">
          <ac:chgData name="Carvalho, Victoria" userId="974b872f-afce-478f-b8ac-50289f585a5e" providerId="ADAL" clId="{338147C7-FDA2-423A-A3ED-BCF9BA9B9F41}" dt="2024-07-31T14:40:11.341" v="113" actId="113"/>
          <ac:spMkLst>
            <pc:docMk/>
            <pc:sldMk cId="1230486468" sldId="2147470649"/>
            <ac:spMk id="24" creationId="{2A34C600-9EA8-E5D0-B43C-8F4FD2B03A33}"/>
          </ac:spMkLst>
        </pc:spChg>
        <pc:picChg chg="add mod">
          <ac:chgData name="Carvalho, Victoria" userId="974b872f-afce-478f-b8ac-50289f585a5e" providerId="ADAL" clId="{338147C7-FDA2-423A-A3ED-BCF9BA9B9F41}" dt="2024-07-31T14:44:42.126" v="152"/>
          <ac:picMkLst>
            <pc:docMk/>
            <pc:sldMk cId="1230486468" sldId="2147470649"/>
            <ac:picMk id="6" creationId="{95F4E94F-EC11-BC29-D239-0A123AFA96CB}"/>
          </ac:picMkLst>
        </pc:picChg>
      </pc:sldChg>
      <pc:sldChg chg="del">
        <pc:chgData name="Carvalho, Victoria" userId="974b872f-afce-478f-b8ac-50289f585a5e" providerId="ADAL" clId="{338147C7-FDA2-423A-A3ED-BCF9BA9B9F41}" dt="2024-07-31T14:39:45.457" v="106" actId="47"/>
        <pc:sldMkLst>
          <pc:docMk/>
          <pc:sldMk cId="1045435008" sldId="2147470650"/>
        </pc:sldMkLst>
      </pc:sldChg>
      <pc:sldChg chg="del">
        <pc:chgData name="Carvalho, Victoria" userId="974b872f-afce-478f-b8ac-50289f585a5e" providerId="ADAL" clId="{338147C7-FDA2-423A-A3ED-BCF9BA9B9F41}" dt="2024-07-31T14:37:59.416" v="96" actId="47"/>
        <pc:sldMkLst>
          <pc:docMk/>
          <pc:sldMk cId="2720565199" sldId="2147470651"/>
        </pc:sldMkLst>
      </pc:sldChg>
      <pc:sldChg chg="del">
        <pc:chgData name="Carvalho, Victoria" userId="974b872f-afce-478f-b8ac-50289f585a5e" providerId="ADAL" clId="{338147C7-FDA2-423A-A3ED-BCF9BA9B9F41}" dt="2024-07-31T14:39:44.578" v="105" actId="47"/>
        <pc:sldMkLst>
          <pc:docMk/>
          <pc:sldMk cId="2166456862" sldId="2147470652"/>
        </pc:sldMkLst>
      </pc:sldChg>
      <pc:sldChg chg="del">
        <pc:chgData name="Carvalho, Victoria" userId="974b872f-afce-478f-b8ac-50289f585a5e" providerId="ADAL" clId="{338147C7-FDA2-423A-A3ED-BCF9BA9B9F41}" dt="2024-07-31T09:46:53.514" v="3" actId="47"/>
        <pc:sldMkLst>
          <pc:docMk/>
          <pc:sldMk cId="1660800961" sldId="2147470653"/>
        </pc:sldMkLst>
      </pc:sldChg>
      <pc:sldChg chg="addSp modSp ord">
        <pc:chgData name="Carvalho, Victoria" userId="974b872f-afce-478f-b8ac-50289f585a5e" providerId="ADAL" clId="{338147C7-FDA2-423A-A3ED-BCF9BA9B9F41}" dt="2024-07-31T14:44:36.995" v="149"/>
        <pc:sldMkLst>
          <pc:docMk/>
          <pc:sldMk cId="2555868129" sldId="2147470654"/>
        </pc:sldMkLst>
        <pc:picChg chg="add mod">
          <ac:chgData name="Carvalho, Victoria" userId="974b872f-afce-478f-b8ac-50289f585a5e" providerId="ADAL" clId="{338147C7-FDA2-423A-A3ED-BCF9BA9B9F41}" dt="2024-07-31T14:44:36.995" v="149"/>
          <ac:picMkLst>
            <pc:docMk/>
            <pc:sldMk cId="2555868129" sldId="2147470654"/>
            <ac:picMk id="2" creationId="{E9493E56-1D05-DD72-1A98-F08C227AF84B}"/>
          </ac:picMkLst>
        </pc:picChg>
      </pc:sldChg>
      <pc:sldChg chg="del">
        <pc:chgData name="Carvalho, Victoria" userId="974b872f-afce-478f-b8ac-50289f585a5e" providerId="ADAL" clId="{338147C7-FDA2-423A-A3ED-BCF9BA9B9F41}" dt="2024-07-31T09:46:52.709" v="2" actId="47"/>
        <pc:sldMkLst>
          <pc:docMk/>
          <pc:sldMk cId="1637124160" sldId="2147470655"/>
        </pc:sldMkLst>
      </pc:sldChg>
      <pc:sldChg chg="addSp delSp modSp add mod">
        <pc:chgData name="Carvalho, Victoria" userId="974b872f-afce-478f-b8ac-50289f585a5e" providerId="ADAL" clId="{338147C7-FDA2-423A-A3ED-BCF9BA9B9F41}" dt="2024-07-31T09:48:26.081" v="83" actId="1076"/>
        <pc:sldMkLst>
          <pc:docMk/>
          <pc:sldMk cId="1910192563" sldId="2147470655"/>
        </pc:sldMkLst>
        <pc:spChg chg="mod">
          <ac:chgData name="Carvalho, Victoria" userId="974b872f-afce-478f-b8ac-50289f585a5e" providerId="ADAL" clId="{338147C7-FDA2-423A-A3ED-BCF9BA9B9F41}" dt="2024-07-31T09:48:09.236" v="76" actId="20577"/>
          <ac:spMkLst>
            <pc:docMk/>
            <pc:sldMk cId="1910192563" sldId="2147470655"/>
            <ac:spMk id="6" creationId="{C895453E-EA4B-D702-BD0C-94334AA5F7A6}"/>
          </ac:spMkLst>
        </pc:spChg>
        <pc:spChg chg="del">
          <ac:chgData name="Carvalho, Victoria" userId="974b872f-afce-478f-b8ac-50289f585a5e" providerId="ADAL" clId="{338147C7-FDA2-423A-A3ED-BCF9BA9B9F41}" dt="2024-07-31T09:47:20.419" v="17" actId="478"/>
          <ac:spMkLst>
            <pc:docMk/>
            <pc:sldMk cId="1910192563" sldId="2147470655"/>
            <ac:spMk id="7" creationId="{FBB21793-76AA-229C-3CAC-341AD1D3826F}"/>
          </ac:spMkLst>
        </pc:spChg>
        <pc:spChg chg="del">
          <ac:chgData name="Carvalho, Victoria" userId="974b872f-afce-478f-b8ac-50289f585a5e" providerId="ADAL" clId="{338147C7-FDA2-423A-A3ED-BCF9BA9B9F41}" dt="2024-07-31T09:47:11.640" v="14" actId="478"/>
          <ac:spMkLst>
            <pc:docMk/>
            <pc:sldMk cId="1910192563" sldId="2147470655"/>
            <ac:spMk id="8" creationId="{AD5D7A6B-F307-FB01-33C8-5FE739794F4C}"/>
          </ac:spMkLst>
        </pc:spChg>
        <pc:spChg chg="del">
          <ac:chgData name="Carvalho, Victoria" userId="974b872f-afce-478f-b8ac-50289f585a5e" providerId="ADAL" clId="{338147C7-FDA2-423A-A3ED-BCF9BA9B9F41}" dt="2024-07-31T09:47:21.930" v="18" actId="478"/>
          <ac:spMkLst>
            <pc:docMk/>
            <pc:sldMk cId="1910192563" sldId="2147470655"/>
            <ac:spMk id="11" creationId="{A0177B7B-CF50-370C-A0AB-AA32DA250192}"/>
          </ac:spMkLst>
        </pc:spChg>
        <pc:spChg chg="del">
          <ac:chgData name="Carvalho, Victoria" userId="974b872f-afce-478f-b8ac-50289f585a5e" providerId="ADAL" clId="{338147C7-FDA2-423A-A3ED-BCF9BA9B9F41}" dt="2024-07-31T09:47:05.835" v="9" actId="478"/>
          <ac:spMkLst>
            <pc:docMk/>
            <pc:sldMk cId="1910192563" sldId="2147470655"/>
            <ac:spMk id="15" creationId="{4B3BA724-3F30-D650-5886-778CEA714F2E}"/>
          </ac:spMkLst>
        </pc:spChg>
        <pc:spChg chg="del">
          <ac:chgData name="Carvalho, Victoria" userId="974b872f-afce-478f-b8ac-50289f585a5e" providerId="ADAL" clId="{338147C7-FDA2-423A-A3ED-BCF9BA9B9F41}" dt="2024-07-31T09:47:23.261" v="19" actId="478"/>
          <ac:spMkLst>
            <pc:docMk/>
            <pc:sldMk cId="1910192563" sldId="2147470655"/>
            <ac:spMk id="16" creationId="{F29A4F3C-B29D-E772-A493-97DBC9C9ABED}"/>
          </ac:spMkLst>
        </pc:spChg>
        <pc:spChg chg="del">
          <ac:chgData name="Carvalho, Victoria" userId="974b872f-afce-478f-b8ac-50289f585a5e" providerId="ADAL" clId="{338147C7-FDA2-423A-A3ED-BCF9BA9B9F41}" dt="2024-07-31T09:47:24.670" v="20" actId="478"/>
          <ac:spMkLst>
            <pc:docMk/>
            <pc:sldMk cId="1910192563" sldId="2147470655"/>
            <ac:spMk id="25" creationId="{3B1376A2-D8EA-A007-8FF1-5B7152F4AA38}"/>
          </ac:spMkLst>
        </pc:spChg>
        <pc:spChg chg="del">
          <ac:chgData name="Carvalho, Victoria" userId="974b872f-afce-478f-b8ac-50289f585a5e" providerId="ADAL" clId="{338147C7-FDA2-423A-A3ED-BCF9BA9B9F41}" dt="2024-07-31T09:47:01.410" v="6" actId="478"/>
          <ac:spMkLst>
            <pc:docMk/>
            <pc:sldMk cId="1910192563" sldId="2147470655"/>
            <ac:spMk id="29" creationId="{F2C5165A-6C7B-3778-8FEF-4A69E841F37B}"/>
          </ac:spMkLst>
        </pc:spChg>
        <pc:grpChg chg="del">
          <ac:chgData name="Carvalho, Victoria" userId="974b872f-afce-478f-b8ac-50289f585a5e" providerId="ADAL" clId="{338147C7-FDA2-423A-A3ED-BCF9BA9B9F41}" dt="2024-07-31T09:47:03.394" v="7" actId="478"/>
          <ac:grpSpMkLst>
            <pc:docMk/>
            <pc:sldMk cId="1910192563" sldId="2147470655"/>
            <ac:grpSpMk id="26" creationId="{90F93750-34BA-6A7C-F248-DF22F88C0F15}"/>
          </ac:grpSpMkLst>
        </pc:grpChg>
        <pc:picChg chg="add mod">
          <ac:chgData name="Carvalho, Victoria" userId="974b872f-afce-478f-b8ac-50289f585a5e" providerId="ADAL" clId="{338147C7-FDA2-423A-A3ED-BCF9BA9B9F41}" dt="2024-07-31T09:48:26.081" v="83" actId="1076"/>
          <ac:picMkLst>
            <pc:docMk/>
            <pc:sldMk cId="1910192563" sldId="2147470655"/>
            <ac:picMk id="2" creationId="{2402A835-CC61-B773-F19D-D244F8ADC1F6}"/>
          </ac:picMkLst>
        </pc:picChg>
        <pc:picChg chg="del">
          <ac:chgData name="Carvalho, Victoria" userId="974b872f-afce-478f-b8ac-50289f585a5e" providerId="ADAL" clId="{338147C7-FDA2-423A-A3ED-BCF9BA9B9F41}" dt="2024-07-31T09:47:04.277" v="8" actId="478"/>
          <ac:picMkLst>
            <pc:docMk/>
            <pc:sldMk cId="1910192563" sldId="2147470655"/>
            <ac:picMk id="5" creationId="{A6DABF53-D330-2E64-E0D8-259F58933495}"/>
          </ac:picMkLst>
        </pc:picChg>
        <pc:picChg chg="del">
          <ac:chgData name="Carvalho, Victoria" userId="974b872f-afce-478f-b8ac-50289f585a5e" providerId="ADAL" clId="{338147C7-FDA2-423A-A3ED-BCF9BA9B9F41}" dt="2024-07-31T09:47:06.353" v="10" actId="478"/>
          <ac:picMkLst>
            <pc:docMk/>
            <pc:sldMk cId="1910192563" sldId="2147470655"/>
            <ac:picMk id="18" creationId="{5D25A138-8288-27B3-B84C-41B55D144618}"/>
          </ac:picMkLst>
        </pc:picChg>
        <pc:picChg chg="del">
          <ac:chgData name="Carvalho, Victoria" userId="974b872f-afce-478f-b8ac-50289f585a5e" providerId="ADAL" clId="{338147C7-FDA2-423A-A3ED-BCF9BA9B9F41}" dt="2024-07-31T09:47:07.184" v="11" actId="478"/>
          <ac:picMkLst>
            <pc:docMk/>
            <pc:sldMk cId="1910192563" sldId="2147470655"/>
            <ac:picMk id="22" creationId="{AED72ABD-5D99-451E-0406-EFA62687DEA9}"/>
          </ac:picMkLst>
        </pc:picChg>
        <pc:cxnChg chg="del">
          <ac:chgData name="Carvalho, Victoria" userId="974b872f-afce-478f-b8ac-50289f585a5e" providerId="ADAL" clId="{338147C7-FDA2-423A-A3ED-BCF9BA9B9F41}" dt="2024-07-31T09:47:11.640" v="14" actId="478"/>
          <ac:cxnSpMkLst>
            <pc:docMk/>
            <pc:sldMk cId="1910192563" sldId="2147470655"/>
            <ac:cxnSpMk id="10" creationId="{E13584FB-1D80-990C-19B7-2D3A6F80F767}"/>
          </ac:cxnSpMkLst>
        </pc:cxnChg>
        <pc:cxnChg chg="del">
          <ac:chgData name="Carvalho, Victoria" userId="974b872f-afce-478f-b8ac-50289f585a5e" providerId="ADAL" clId="{338147C7-FDA2-423A-A3ED-BCF9BA9B9F41}" dt="2024-07-31T09:47:11.640" v="14" actId="478"/>
          <ac:cxnSpMkLst>
            <pc:docMk/>
            <pc:sldMk cId="1910192563" sldId="2147470655"/>
            <ac:cxnSpMk id="12" creationId="{3C5FF633-B8E7-B42E-8D78-FFDFF89E5342}"/>
          </ac:cxnSpMkLst>
        </pc:cxnChg>
        <pc:cxnChg chg="del">
          <ac:chgData name="Carvalho, Victoria" userId="974b872f-afce-478f-b8ac-50289f585a5e" providerId="ADAL" clId="{338147C7-FDA2-423A-A3ED-BCF9BA9B9F41}" dt="2024-07-31T09:47:11.640" v="14" actId="478"/>
          <ac:cxnSpMkLst>
            <pc:docMk/>
            <pc:sldMk cId="1910192563" sldId="2147470655"/>
            <ac:cxnSpMk id="13" creationId="{35BA693F-E52F-A800-B8A5-B0D1AF93DE10}"/>
          </ac:cxnSpMkLst>
        </pc:cxnChg>
        <pc:cxnChg chg="del">
          <ac:chgData name="Carvalho, Victoria" userId="974b872f-afce-478f-b8ac-50289f585a5e" providerId="ADAL" clId="{338147C7-FDA2-423A-A3ED-BCF9BA9B9F41}" dt="2024-07-31T09:47:11.640" v="14" actId="478"/>
          <ac:cxnSpMkLst>
            <pc:docMk/>
            <pc:sldMk cId="1910192563" sldId="2147470655"/>
            <ac:cxnSpMk id="14" creationId="{0AB7D588-D254-F3BF-7A04-7CCDBC02A75F}"/>
          </ac:cxnSpMkLst>
        </pc:cxnChg>
        <pc:cxnChg chg="del">
          <ac:chgData name="Carvalho, Victoria" userId="974b872f-afce-478f-b8ac-50289f585a5e" providerId="ADAL" clId="{338147C7-FDA2-423A-A3ED-BCF9BA9B9F41}" dt="2024-07-31T09:47:11.640" v="14" actId="478"/>
          <ac:cxnSpMkLst>
            <pc:docMk/>
            <pc:sldMk cId="1910192563" sldId="2147470655"/>
            <ac:cxnSpMk id="24" creationId="{F3DD76AC-9A40-7C96-8BD4-5DA11A4744F4}"/>
          </ac:cxnSpMkLst>
        </pc:cxnChg>
      </pc:sldChg>
      <pc:sldChg chg="addSp delSp modSp new mod modClrScheme chgLayout">
        <pc:chgData name="Carvalho, Victoria" userId="974b872f-afce-478f-b8ac-50289f585a5e" providerId="ADAL" clId="{338147C7-FDA2-423A-A3ED-BCF9BA9B9F41}" dt="2024-07-31T14:44:49.621" v="155" actId="478"/>
        <pc:sldMkLst>
          <pc:docMk/>
          <pc:sldMk cId="1106361776" sldId="2147470656"/>
        </pc:sldMkLst>
        <pc:spChg chg="del">
          <ac:chgData name="Carvalho, Victoria" userId="974b872f-afce-478f-b8ac-50289f585a5e" providerId="ADAL" clId="{338147C7-FDA2-423A-A3ED-BCF9BA9B9F41}" dt="2024-07-31T14:39:37.601" v="104" actId="26606"/>
          <ac:spMkLst>
            <pc:docMk/>
            <pc:sldMk cId="1106361776" sldId="2147470656"/>
            <ac:spMk id="2" creationId="{B0DEE74E-9C30-B804-C276-91C16E9EF012}"/>
          </ac:spMkLst>
        </pc:spChg>
        <pc:spChg chg="del">
          <ac:chgData name="Carvalho, Victoria" userId="974b872f-afce-478f-b8ac-50289f585a5e" providerId="ADAL" clId="{338147C7-FDA2-423A-A3ED-BCF9BA9B9F41}" dt="2024-07-31T14:39:37.601" v="104" actId="26606"/>
          <ac:spMkLst>
            <pc:docMk/>
            <pc:sldMk cId="1106361776" sldId="2147470656"/>
            <ac:spMk id="3" creationId="{11E5157B-0680-B392-E1ED-2F433ED9FA3B}"/>
          </ac:spMkLst>
        </pc:spChg>
        <pc:picChg chg="add mod">
          <ac:chgData name="Carvalho, Victoria" userId="974b872f-afce-478f-b8ac-50289f585a5e" providerId="ADAL" clId="{338147C7-FDA2-423A-A3ED-BCF9BA9B9F41}" dt="2024-07-31T14:39:37.601" v="104" actId="26606"/>
          <ac:picMkLst>
            <pc:docMk/>
            <pc:sldMk cId="1106361776" sldId="2147470656"/>
            <ac:picMk id="5" creationId="{09128A24-DE77-2E36-9F49-40845B525302}"/>
          </ac:picMkLst>
        </pc:picChg>
        <pc:picChg chg="add del mod">
          <ac:chgData name="Carvalho, Victoria" userId="974b872f-afce-478f-b8ac-50289f585a5e" providerId="ADAL" clId="{338147C7-FDA2-423A-A3ED-BCF9BA9B9F41}" dt="2024-07-31T14:44:49.621" v="155" actId="478"/>
          <ac:picMkLst>
            <pc:docMk/>
            <pc:sldMk cId="1106361776" sldId="2147470656"/>
            <ac:picMk id="6" creationId="{7AE35BED-72D9-6F28-41D5-0F085B9A4EB0}"/>
          </ac:picMkLst>
        </pc:picChg>
      </pc:sldChg>
      <pc:sldChg chg="addSp modSp new mod modClrScheme chgLayout">
        <pc:chgData name="Carvalho, Victoria" userId="974b872f-afce-478f-b8ac-50289f585a5e" providerId="ADAL" clId="{338147C7-FDA2-423A-A3ED-BCF9BA9B9F41}" dt="2024-07-31T14:44:35.523" v="148"/>
        <pc:sldMkLst>
          <pc:docMk/>
          <pc:sldMk cId="3593537359" sldId="2147470657"/>
        </pc:sldMkLst>
        <pc:spChg chg="add mod ord">
          <ac:chgData name="Carvalho, Victoria" userId="974b872f-afce-478f-b8ac-50289f585a5e" providerId="ADAL" clId="{338147C7-FDA2-423A-A3ED-BCF9BA9B9F41}" dt="2024-07-31T14:42:49.707" v="143" actId="167"/>
          <ac:spMkLst>
            <pc:docMk/>
            <pc:sldMk cId="3593537359" sldId="2147470657"/>
            <ac:spMk id="6" creationId="{A8F24B1D-79C0-F7F1-0656-D108E4461D30}"/>
          </ac:spMkLst>
        </pc:spChg>
        <pc:picChg chg="add mod modCrop">
          <ac:chgData name="Carvalho, Victoria" userId="974b872f-afce-478f-b8ac-50289f585a5e" providerId="ADAL" clId="{338147C7-FDA2-423A-A3ED-BCF9BA9B9F41}" dt="2024-07-31T14:42:51.706" v="144" actId="1076"/>
          <ac:picMkLst>
            <pc:docMk/>
            <pc:sldMk cId="3593537359" sldId="2147470657"/>
            <ac:picMk id="3" creationId="{725CE225-8532-E50F-C7FA-58F09E597303}"/>
          </ac:picMkLst>
        </pc:picChg>
        <pc:picChg chg="add mod modCrop">
          <ac:chgData name="Carvalho, Victoria" userId="974b872f-afce-478f-b8ac-50289f585a5e" providerId="ADAL" clId="{338147C7-FDA2-423A-A3ED-BCF9BA9B9F41}" dt="2024-07-31T14:42:20.909" v="135" actId="14100"/>
          <ac:picMkLst>
            <pc:docMk/>
            <pc:sldMk cId="3593537359" sldId="2147470657"/>
            <ac:picMk id="5" creationId="{F1458935-F89F-50CD-99E4-F426DDB7368F}"/>
          </ac:picMkLst>
        </pc:picChg>
        <pc:picChg chg="add mod">
          <ac:chgData name="Carvalho, Victoria" userId="974b872f-afce-478f-b8ac-50289f585a5e" providerId="ADAL" clId="{338147C7-FDA2-423A-A3ED-BCF9BA9B9F41}" dt="2024-07-31T14:44:35.523" v="148"/>
          <ac:picMkLst>
            <pc:docMk/>
            <pc:sldMk cId="3593537359" sldId="2147470657"/>
            <ac:picMk id="7" creationId="{8C7A1EBA-5DFE-F484-483D-934031AD7DCE}"/>
          </ac:picMkLst>
        </pc:picChg>
      </pc:sldChg>
      <pc:sldChg chg="modSp add del mod">
        <pc:chgData name="Carvalho, Victoria" userId="974b872f-afce-478f-b8ac-50289f585a5e" providerId="ADAL" clId="{338147C7-FDA2-423A-A3ED-BCF9BA9B9F41}" dt="2024-07-31T14:46:35.178" v="199" actId="47"/>
        <pc:sldMkLst>
          <pc:docMk/>
          <pc:sldMk cId="2045515529" sldId="2147470658"/>
        </pc:sldMkLst>
        <pc:spChg chg="mod">
          <ac:chgData name="Carvalho, Victoria" userId="974b872f-afce-478f-b8ac-50289f585a5e" providerId="ADAL" clId="{338147C7-FDA2-423A-A3ED-BCF9BA9B9F41}" dt="2024-07-31T14:46:17.447" v="194" actId="1038"/>
          <ac:spMkLst>
            <pc:docMk/>
            <pc:sldMk cId="2045515529" sldId="2147470658"/>
            <ac:spMk id="39" creationId="{22B345C1-E04A-85CE-3D41-D5A968BA0812}"/>
          </ac:spMkLst>
        </pc:spChg>
        <pc:spChg chg="mod">
          <ac:chgData name="Carvalho, Victoria" userId="974b872f-afce-478f-b8ac-50289f585a5e" providerId="ADAL" clId="{338147C7-FDA2-423A-A3ED-BCF9BA9B9F41}" dt="2024-07-31T14:46:17.447" v="194" actId="1038"/>
          <ac:spMkLst>
            <pc:docMk/>
            <pc:sldMk cId="2045515529" sldId="2147470658"/>
            <ac:spMk id="42" creationId="{420AC680-CE04-433A-C2B6-700A4867B7F5}"/>
          </ac:spMkLst>
        </pc:spChg>
        <pc:spChg chg="mod">
          <ac:chgData name="Carvalho, Victoria" userId="974b872f-afce-478f-b8ac-50289f585a5e" providerId="ADAL" clId="{338147C7-FDA2-423A-A3ED-BCF9BA9B9F41}" dt="2024-07-31T14:46:28.704" v="197" actId="1076"/>
          <ac:spMkLst>
            <pc:docMk/>
            <pc:sldMk cId="2045515529" sldId="2147470658"/>
            <ac:spMk id="48" creationId="{AA412F25-358A-A1F3-43A4-01031D648E98}"/>
          </ac:spMkLst>
        </pc:spChg>
        <pc:spChg chg="mod">
          <ac:chgData name="Carvalho, Victoria" userId="974b872f-afce-478f-b8ac-50289f585a5e" providerId="ADAL" clId="{338147C7-FDA2-423A-A3ED-BCF9BA9B9F41}" dt="2024-07-31T14:46:33.842" v="198" actId="1076"/>
          <ac:spMkLst>
            <pc:docMk/>
            <pc:sldMk cId="2045515529" sldId="2147470658"/>
            <ac:spMk id="55" creationId="{3E75475D-CA31-A019-24D9-D57A8349B32C}"/>
          </ac:spMkLst>
        </pc:spChg>
        <pc:spChg chg="mod">
          <ac:chgData name="Carvalho, Victoria" userId="974b872f-afce-478f-b8ac-50289f585a5e" providerId="ADAL" clId="{338147C7-FDA2-423A-A3ED-BCF9BA9B9F41}" dt="2024-07-31T14:46:17.447" v="194" actId="1038"/>
          <ac:spMkLst>
            <pc:docMk/>
            <pc:sldMk cId="2045515529" sldId="2147470658"/>
            <ac:spMk id="58" creationId="{01978C63-495E-447D-9429-817019D2F193}"/>
          </ac:spMkLst>
        </pc:spChg>
        <pc:spChg chg="mod">
          <ac:chgData name="Carvalho, Victoria" userId="974b872f-afce-478f-b8ac-50289f585a5e" providerId="ADAL" clId="{338147C7-FDA2-423A-A3ED-BCF9BA9B9F41}" dt="2024-07-31T14:46:17.447" v="194" actId="1038"/>
          <ac:spMkLst>
            <pc:docMk/>
            <pc:sldMk cId="2045515529" sldId="2147470658"/>
            <ac:spMk id="60" creationId="{E2B6A262-43FF-452A-2816-AF73366EB970}"/>
          </ac:spMkLst>
        </pc:sp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38" creationId="{C4642227-D30C-809D-4013-3058D92EA1E5}"/>
          </ac:picMkLst>
        </pc:pic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41" creationId="{7006815C-4311-4510-E8C7-39925FE8B3F1}"/>
          </ac:picMkLst>
        </pc:picChg>
        <pc:picChg chg="mod">
          <ac:chgData name="Carvalho, Victoria" userId="974b872f-afce-478f-b8ac-50289f585a5e" providerId="ADAL" clId="{338147C7-FDA2-423A-A3ED-BCF9BA9B9F41}" dt="2024-07-31T14:46:28.704" v="197" actId="1076"/>
          <ac:picMkLst>
            <pc:docMk/>
            <pc:sldMk cId="2045515529" sldId="2147470658"/>
            <ac:picMk id="47" creationId="{10908117-589B-8DD6-267B-2EFA48012646}"/>
          </ac:picMkLst>
        </pc:picChg>
        <pc:picChg chg="mod">
          <ac:chgData name="Carvalho, Victoria" userId="974b872f-afce-478f-b8ac-50289f585a5e" providerId="ADAL" clId="{338147C7-FDA2-423A-A3ED-BCF9BA9B9F41}" dt="2024-07-31T14:46:33.842" v="198" actId="1076"/>
          <ac:picMkLst>
            <pc:docMk/>
            <pc:sldMk cId="2045515529" sldId="2147470658"/>
            <ac:picMk id="54" creationId="{C64834AC-A709-61CA-6313-858D19CAD6A7}"/>
          </ac:picMkLst>
        </pc:pic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57" creationId="{D40A1074-B476-371F-B901-E12F8CD8A0B7}"/>
          </ac:picMkLst>
        </pc:pic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59" creationId="{BDAB0729-188B-6AAC-3725-D45CDF861115}"/>
          </ac:picMkLst>
        </pc:pic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62" creationId="{39124DC7-D2EA-CB0B-94D9-0E0130C8E883}"/>
          </ac:picMkLst>
        </pc:picChg>
        <pc:picChg chg="mod">
          <ac:chgData name="Carvalho, Victoria" userId="974b872f-afce-478f-b8ac-50289f585a5e" providerId="ADAL" clId="{338147C7-FDA2-423A-A3ED-BCF9BA9B9F41}" dt="2024-07-31T14:46:28.704" v="197" actId="1076"/>
          <ac:picMkLst>
            <pc:docMk/>
            <pc:sldMk cId="2045515529" sldId="2147470658"/>
            <ac:picMk id="63" creationId="{D2D1F80F-B46B-5822-0E88-91566D44FA67}"/>
          </ac:picMkLst>
        </pc:picChg>
        <pc:picChg chg="mod">
          <ac:chgData name="Carvalho, Victoria" userId="974b872f-afce-478f-b8ac-50289f585a5e" providerId="ADAL" clId="{338147C7-FDA2-423A-A3ED-BCF9BA9B9F41}" dt="2024-07-31T14:46:33.842" v="198" actId="1076"/>
          <ac:picMkLst>
            <pc:docMk/>
            <pc:sldMk cId="2045515529" sldId="2147470658"/>
            <ac:picMk id="65" creationId="{E7A07E6C-2E2E-0D43-5283-DEF85D0E61D4}"/>
          </ac:picMkLst>
        </pc:picChg>
        <pc:picChg chg="mod">
          <ac:chgData name="Carvalho, Victoria" userId="974b872f-afce-478f-b8ac-50289f585a5e" providerId="ADAL" clId="{338147C7-FDA2-423A-A3ED-BCF9BA9B9F41}" dt="2024-07-31T14:46:17.447" v="194" actId="1038"/>
          <ac:picMkLst>
            <pc:docMk/>
            <pc:sldMk cId="2045515529" sldId="2147470658"/>
            <ac:picMk id="67" creationId="{56BA65BD-855E-5732-357C-762D0582B011}"/>
          </ac:picMkLst>
        </pc:picChg>
      </pc:sldChg>
    </pc:docChg>
  </pc:docChgLst>
  <pc:docChgLst>
    <pc:chgData name="Carvalho, Victoria" userId="S::victoria.carvalho@newellco.com::974b872f-afce-478f-b8ac-50289f585a5e" providerId="AD" clId="Web-{B81D5720-67CC-D716-5187-3780D04BF71D}"/>
    <pc:docChg chg="modSld">
      <pc:chgData name="Carvalho, Victoria" userId="S::victoria.carvalho@newellco.com::974b872f-afce-478f-b8ac-50289f585a5e" providerId="AD" clId="Web-{B81D5720-67CC-D716-5187-3780D04BF71D}" dt="2024-06-26T20:03:19.098" v="13" actId="14100"/>
      <pc:docMkLst>
        <pc:docMk/>
      </pc:docMkLst>
      <pc:sldChg chg="modSp">
        <pc:chgData name="Carvalho, Victoria" userId="S::victoria.carvalho@newellco.com::974b872f-afce-478f-b8ac-50289f585a5e" providerId="AD" clId="Web-{B81D5720-67CC-D716-5187-3780D04BF71D}" dt="2024-06-26T20:03:19.098" v="13" actId="14100"/>
        <pc:sldMkLst>
          <pc:docMk/>
          <pc:sldMk cId="3483117637" sldId="2147326655"/>
        </pc:sldMkLst>
        <pc:spChg chg="mod">
          <ac:chgData name="Carvalho, Victoria" userId="S::victoria.carvalho@newellco.com::974b872f-afce-478f-b8ac-50289f585a5e" providerId="AD" clId="Web-{B81D5720-67CC-D716-5187-3780D04BF71D}" dt="2024-06-26T20:03:19.098" v="13" actId="14100"/>
          <ac:spMkLst>
            <pc:docMk/>
            <pc:sldMk cId="3483117637" sldId="2147326655"/>
            <ac:spMk id="4" creationId="{BF1716F7-8D92-B988-CBB8-9431DE3ECDDF}"/>
          </ac:spMkLst>
        </pc:spChg>
        <pc:spChg chg="mod">
          <ac:chgData name="Carvalho, Victoria" userId="S::victoria.carvalho@newellco.com::974b872f-afce-478f-b8ac-50289f585a5e" providerId="AD" clId="Web-{B81D5720-67CC-D716-5187-3780D04BF71D}" dt="2024-06-26T20:03:18.973" v="12" actId="20577"/>
          <ac:spMkLst>
            <pc:docMk/>
            <pc:sldMk cId="3483117637" sldId="2147326655"/>
            <ac:spMk id="32" creationId="{7508D745-7B62-4310-851F-25AD3BF7BA1B}"/>
          </ac:spMkLst>
        </pc:spChg>
      </pc:sldChg>
    </pc:docChg>
  </pc:docChgLst>
  <pc:docChgLst>
    <pc:chgData name="Costa, Giovana" userId="S::giovana.costa@newellco.com::47c1026a-7ea9-4474-98f8-35d01a91c32a" providerId="AD" clId="Web-{0FF76B73-F5BA-E401-F581-E503BEA91C4F}"/>
    <pc:docChg chg="modSld">
      <pc:chgData name="Costa, Giovana" userId="S::giovana.costa@newellco.com::47c1026a-7ea9-4474-98f8-35d01a91c32a" providerId="AD" clId="Web-{0FF76B73-F5BA-E401-F581-E503BEA91C4F}" dt="2024-06-26T20:15:44.623" v="230" actId="20577"/>
      <pc:docMkLst>
        <pc:docMk/>
      </pc:docMkLst>
      <pc:sldChg chg="modSp">
        <pc:chgData name="Costa, Giovana" userId="S::giovana.costa@newellco.com::47c1026a-7ea9-4474-98f8-35d01a91c32a" providerId="AD" clId="Web-{0FF76B73-F5BA-E401-F581-E503BEA91C4F}" dt="2024-06-26T20:13:54.820" v="169" actId="20577"/>
        <pc:sldMkLst>
          <pc:docMk/>
          <pc:sldMk cId="2752552518" sldId="2147470643"/>
        </pc:sldMkLst>
        <pc:spChg chg="mod">
          <ac:chgData name="Costa, Giovana" userId="S::giovana.costa@newellco.com::47c1026a-7ea9-4474-98f8-35d01a91c32a" providerId="AD" clId="Web-{0FF76B73-F5BA-E401-F581-E503BEA91C4F}" dt="2024-06-26T20:13:19.631" v="130" actId="1076"/>
          <ac:spMkLst>
            <pc:docMk/>
            <pc:sldMk cId="2752552518" sldId="2147470643"/>
            <ac:spMk id="3" creationId="{60ACE308-F22F-863C-FCAD-773367040488}"/>
          </ac:spMkLst>
        </pc:spChg>
        <pc:spChg chg="mod">
          <ac:chgData name="Costa, Giovana" userId="S::giovana.costa@newellco.com::47c1026a-7ea9-4474-98f8-35d01a91c32a" providerId="AD" clId="Web-{0FF76B73-F5BA-E401-F581-E503BEA91C4F}" dt="2024-06-26T20:13:54.820" v="169" actId="20577"/>
          <ac:spMkLst>
            <pc:docMk/>
            <pc:sldMk cId="2752552518" sldId="2147470643"/>
            <ac:spMk id="11" creationId="{E690C780-8CD3-3D01-49FB-A28868A4E4E8}"/>
          </ac:spMkLst>
        </pc:spChg>
      </pc:sldChg>
      <pc:sldChg chg="modSp">
        <pc:chgData name="Costa, Giovana" userId="S::giovana.costa@newellco.com::47c1026a-7ea9-4474-98f8-35d01a91c32a" providerId="AD" clId="Web-{0FF76B73-F5BA-E401-F581-E503BEA91C4F}" dt="2024-06-26T20:13:00.208" v="128" actId="20577"/>
        <pc:sldMkLst>
          <pc:docMk/>
          <pc:sldMk cId="4036179492" sldId="2147470646"/>
        </pc:sldMkLst>
        <pc:spChg chg="mod">
          <ac:chgData name="Costa, Giovana" userId="S::giovana.costa@newellco.com::47c1026a-7ea9-4474-98f8-35d01a91c32a" providerId="AD" clId="Web-{0FF76B73-F5BA-E401-F581-E503BEA91C4F}" dt="2024-06-26T20:13:00.208" v="128" actId="20577"/>
          <ac:spMkLst>
            <pc:docMk/>
            <pc:sldMk cId="4036179492" sldId="2147470646"/>
            <ac:spMk id="10" creationId="{B9729516-6716-40A9-5ACD-C2BC5D5958AD}"/>
          </ac:spMkLst>
        </pc:spChg>
      </pc:sldChg>
      <pc:sldChg chg="modSp">
        <pc:chgData name="Costa, Giovana" userId="S::giovana.costa@newellco.com::47c1026a-7ea9-4474-98f8-35d01a91c32a" providerId="AD" clId="Web-{0FF76B73-F5BA-E401-F581-E503BEA91C4F}" dt="2024-06-26T20:12:30.347" v="101" actId="20577"/>
        <pc:sldMkLst>
          <pc:docMk/>
          <pc:sldMk cId="4001985046" sldId="2147470647"/>
        </pc:sldMkLst>
        <pc:spChg chg="mod">
          <ac:chgData name="Costa, Giovana" userId="S::giovana.costa@newellco.com::47c1026a-7ea9-4474-98f8-35d01a91c32a" providerId="AD" clId="Web-{0FF76B73-F5BA-E401-F581-E503BEA91C4F}" dt="2024-06-26T20:12:30.347" v="101" actId="20577"/>
          <ac:spMkLst>
            <pc:docMk/>
            <pc:sldMk cId="4001985046" sldId="2147470647"/>
            <ac:spMk id="25" creationId="{90A52F12-48A5-E0EF-9747-4C8348EE2B88}"/>
          </ac:spMkLst>
        </pc:spChg>
      </pc:sldChg>
      <pc:sldChg chg="modSp">
        <pc:chgData name="Costa, Giovana" userId="S::giovana.costa@newellco.com::47c1026a-7ea9-4474-98f8-35d01a91c32a" providerId="AD" clId="Web-{0FF76B73-F5BA-E401-F581-E503BEA91C4F}" dt="2024-06-26T20:07:30.848" v="1" actId="20577"/>
        <pc:sldMkLst>
          <pc:docMk/>
          <pc:sldMk cId="2720565199" sldId="2147470651"/>
        </pc:sldMkLst>
        <pc:spChg chg="mod">
          <ac:chgData name="Costa, Giovana" userId="S::giovana.costa@newellco.com::47c1026a-7ea9-4474-98f8-35d01a91c32a" providerId="AD" clId="Web-{0FF76B73-F5BA-E401-F581-E503BEA91C4F}" dt="2024-06-26T20:07:30.848" v="1" actId="20577"/>
          <ac:spMkLst>
            <pc:docMk/>
            <pc:sldMk cId="2720565199" sldId="2147470651"/>
            <ac:spMk id="2" creationId="{E7496C6B-BB10-F6DA-D366-B8D706A3594A}"/>
          </ac:spMkLst>
        </pc:spChg>
      </pc:sldChg>
      <pc:sldChg chg="addSp modSp">
        <pc:chgData name="Costa, Giovana" userId="S::giovana.costa@newellco.com::47c1026a-7ea9-4474-98f8-35d01a91c32a" providerId="AD" clId="Web-{0FF76B73-F5BA-E401-F581-E503BEA91C4F}" dt="2024-06-26T20:15:44.623" v="230" actId="20577"/>
        <pc:sldMkLst>
          <pc:docMk/>
          <pc:sldMk cId="1660800961" sldId="2147470653"/>
        </pc:sldMkLst>
        <pc:spChg chg="mod">
          <ac:chgData name="Costa, Giovana" userId="S::giovana.costa@newellco.com::47c1026a-7ea9-4474-98f8-35d01a91c32a" providerId="AD" clId="Web-{0FF76B73-F5BA-E401-F581-E503BEA91C4F}" dt="2024-06-26T20:15:44.623" v="230" actId="20577"/>
          <ac:spMkLst>
            <pc:docMk/>
            <pc:sldMk cId="1660800961" sldId="2147470653"/>
            <ac:spMk id="2" creationId="{02B0DF39-62C1-9B7B-4370-15DCB25F8CC2}"/>
          </ac:spMkLst>
        </pc:spChg>
        <pc:spChg chg="add">
          <ac:chgData name="Costa, Giovana" userId="S::giovana.costa@newellco.com::47c1026a-7ea9-4474-98f8-35d01a91c32a" providerId="AD" clId="Web-{0FF76B73-F5BA-E401-F581-E503BEA91C4F}" dt="2024-06-26T20:15:06.230" v="170"/>
          <ac:spMkLst>
            <pc:docMk/>
            <pc:sldMk cId="1660800961" sldId="2147470653"/>
            <ac:spMk id="8" creationId="{36BE9009-90FC-2A24-1ED6-F20A90675BB2}"/>
          </ac:spMkLst>
        </pc:spChg>
      </pc:sldChg>
    </pc:docChg>
  </pc:docChgLst>
  <pc:docChgLst>
    <pc:chgData name="Carvalho, Victoria" userId="S::victoria.carvalho@newellco.com::974b872f-afce-478f-b8ac-50289f585a5e" providerId="AD" clId="Web-{5F650BE7-8781-1A5A-7099-3E6767DA3C06}"/>
    <pc:docChg chg="addSld delSld modSld sldOrd">
      <pc:chgData name="Carvalho, Victoria" userId="S::victoria.carvalho@newellco.com::974b872f-afce-478f-b8ac-50289f585a5e" providerId="AD" clId="Web-{5F650BE7-8781-1A5A-7099-3E6767DA3C06}" dt="2024-06-26T18:37:03.454" v="898"/>
      <pc:docMkLst>
        <pc:docMk/>
      </pc:docMkLst>
      <pc:sldChg chg="addSp delSp modSp add">
        <pc:chgData name="Carvalho, Victoria" userId="S::victoria.carvalho@newellco.com::974b872f-afce-478f-b8ac-50289f585a5e" providerId="AD" clId="Web-{5F650BE7-8781-1A5A-7099-3E6767DA3C06}" dt="2024-06-26T18:37:03.454" v="898"/>
        <pc:sldMkLst>
          <pc:docMk/>
          <pc:sldMk cId="3483117637" sldId="2147326655"/>
        </pc:sldMkLst>
        <pc:spChg chg="del">
          <ac:chgData name="Carvalho, Victoria" userId="S::victoria.carvalho@newellco.com::974b872f-afce-478f-b8ac-50289f585a5e" providerId="AD" clId="Web-{5F650BE7-8781-1A5A-7099-3E6767DA3C06}" dt="2024-06-26T18:37:03.454" v="898"/>
          <ac:spMkLst>
            <pc:docMk/>
            <pc:sldMk cId="3483117637" sldId="2147326655"/>
            <ac:spMk id="3" creationId="{A0168433-86D7-5D1E-927E-14AB6060AB09}"/>
          </ac:spMkLst>
        </pc:spChg>
        <pc:spChg chg="add mod">
          <ac:chgData name="Carvalho, Victoria" userId="S::victoria.carvalho@newellco.com::974b872f-afce-478f-b8ac-50289f585a5e" providerId="AD" clId="Web-{5F650BE7-8781-1A5A-7099-3E6767DA3C06}" dt="2024-06-26T18:37:02.219" v="897"/>
          <ac:spMkLst>
            <pc:docMk/>
            <pc:sldMk cId="3483117637" sldId="2147326655"/>
            <ac:spMk id="4" creationId="{BF1716F7-8D92-B988-CBB8-9431DE3ECDDF}"/>
          </ac:spMkLst>
        </pc:spChg>
        <pc:spChg chg="mod">
          <ac:chgData name="Carvalho, Victoria" userId="S::victoria.carvalho@newellco.com::974b872f-afce-478f-b8ac-50289f585a5e" providerId="AD" clId="Web-{5F650BE7-8781-1A5A-7099-3E6767DA3C06}" dt="2024-06-26T18:25:38.401" v="277" actId="20577"/>
          <ac:spMkLst>
            <pc:docMk/>
            <pc:sldMk cId="3483117637" sldId="2147326655"/>
            <ac:spMk id="32" creationId="{7508D745-7B62-4310-851F-25AD3BF7BA1B}"/>
          </ac:spMkLst>
        </pc:spChg>
      </pc:sldChg>
      <pc:sldChg chg="modSp">
        <pc:chgData name="Carvalho, Victoria" userId="S::victoria.carvalho@newellco.com::974b872f-afce-478f-b8ac-50289f585a5e" providerId="AD" clId="Web-{5F650BE7-8781-1A5A-7099-3E6767DA3C06}" dt="2024-06-26T18:03:53.770" v="2" actId="20577"/>
        <pc:sldMkLst>
          <pc:docMk/>
          <pc:sldMk cId="1660800961" sldId="2147470653"/>
        </pc:sldMkLst>
        <pc:spChg chg="mod">
          <ac:chgData name="Carvalho, Victoria" userId="S::victoria.carvalho@newellco.com::974b872f-afce-478f-b8ac-50289f585a5e" providerId="AD" clId="Web-{5F650BE7-8781-1A5A-7099-3E6767DA3C06}" dt="2024-06-26T18:03:53.770" v="2" actId="20577"/>
          <ac:spMkLst>
            <pc:docMk/>
            <pc:sldMk cId="1660800961" sldId="2147470653"/>
            <ac:spMk id="2" creationId="{02B0DF39-62C1-9B7B-4370-15DCB25F8CC2}"/>
          </ac:spMkLst>
        </pc:spChg>
      </pc:sldChg>
      <pc:sldChg chg="modSp">
        <pc:chgData name="Carvalho, Victoria" userId="S::victoria.carvalho@newellco.com::974b872f-afce-478f-b8ac-50289f585a5e" providerId="AD" clId="Web-{5F650BE7-8781-1A5A-7099-3E6767DA3C06}" dt="2024-06-26T18:03:40.160" v="1" actId="20577"/>
        <pc:sldMkLst>
          <pc:docMk/>
          <pc:sldMk cId="2555868129" sldId="2147470654"/>
        </pc:sldMkLst>
        <pc:spChg chg="mod">
          <ac:chgData name="Carvalho, Victoria" userId="S::victoria.carvalho@newellco.com::974b872f-afce-478f-b8ac-50289f585a5e" providerId="AD" clId="Web-{5F650BE7-8781-1A5A-7099-3E6767DA3C06}" dt="2024-06-26T18:03:40.160" v="1" actId="20577"/>
          <ac:spMkLst>
            <pc:docMk/>
            <pc:sldMk cId="2555868129" sldId="2147470654"/>
            <ac:spMk id="28" creationId="{872CD068-C733-7A2B-933C-798BB623BF44}"/>
          </ac:spMkLst>
        </pc:spChg>
      </pc:sldChg>
      <pc:sldChg chg="addSp delSp modSp new ord">
        <pc:chgData name="Carvalho, Victoria" userId="S::victoria.carvalho@newellco.com::974b872f-afce-478f-b8ac-50289f585a5e" providerId="AD" clId="Web-{5F650BE7-8781-1A5A-7099-3E6767DA3C06}" dt="2024-06-26T18:36:04.343" v="867"/>
        <pc:sldMkLst>
          <pc:docMk/>
          <pc:sldMk cId="1637124160" sldId="2147470655"/>
        </pc:sldMkLst>
        <pc:spChg chg="del">
          <ac:chgData name="Carvalho, Victoria" userId="S::victoria.carvalho@newellco.com::974b872f-afce-478f-b8ac-50289f585a5e" providerId="AD" clId="Web-{5F650BE7-8781-1A5A-7099-3E6767DA3C06}" dt="2024-06-26T18:26:15.199" v="280"/>
          <ac:spMkLst>
            <pc:docMk/>
            <pc:sldMk cId="1637124160" sldId="2147470655"/>
            <ac:spMk id="2" creationId="{2C3E3E64-7379-BF17-2180-2B25BCF6145D}"/>
          </ac:spMkLst>
        </pc:spChg>
        <pc:spChg chg="del">
          <ac:chgData name="Carvalho, Victoria" userId="S::victoria.carvalho@newellco.com::974b872f-afce-478f-b8ac-50289f585a5e" providerId="AD" clId="Web-{5F650BE7-8781-1A5A-7099-3E6767DA3C06}" dt="2024-06-26T18:26:25.356" v="298"/>
          <ac:spMkLst>
            <pc:docMk/>
            <pc:sldMk cId="1637124160" sldId="2147470655"/>
            <ac:spMk id="3" creationId="{940137E6-FCFE-D597-3714-4AD701BCCAF4}"/>
          </ac:spMkLst>
        </pc:spChg>
        <pc:spChg chg="add mod">
          <ac:chgData name="Carvalho, Victoria" userId="S::victoria.carvalho@newellco.com::974b872f-afce-478f-b8ac-50289f585a5e" providerId="AD" clId="Web-{5F650BE7-8781-1A5A-7099-3E6767DA3C06}" dt="2024-06-26T18:26:23.215" v="297" actId="20577"/>
          <ac:spMkLst>
            <pc:docMk/>
            <pc:sldMk cId="1637124160" sldId="2147470655"/>
            <ac:spMk id="5" creationId="{260221E0-EF91-35BF-DC93-27218E9D0DFD}"/>
          </ac:spMkLst>
        </pc:spChg>
        <pc:spChg chg="add mod">
          <ac:chgData name="Carvalho, Victoria" userId="S::victoria.carvalho@newellco.com::974b872f-afce-478f-b8ac-50289f585a5e" providerId="AD" clId="Web-{5F650BE7-8781-1A5A-7099-3E6767DA3C06}" dt="2024-06-26T18:35:02.419" v="708" actId="1076"/>
          <ac:spMkLst>
            <pc:docMk/>
            <pc:sldMk cId="1637124160" sldId="2147470655"/>
            <ac:spMk id="10" creationId="{D24EA0BA-9CA0-5E29-2874-EA5E583A60DA}"/>
          </ac:spMkLst>
        </pc:spChg>
        <pc:spChg chg="add mod">
          <ac:chgData name="Carvalho, Victoria" userId="S::victoria.carvalho@newellco.com::974b872f-afce-478f-b8ac-50289f585a5e" providerId="AD" clId="Web-{5F650BE7-8781-1A5A-7099-3E6767DA3C06}" dt="2024-06-26T18:35:57.092" v="866" actId="20577"/>
          <ac:spMkLst>
            <pc:docMk/>
            <pc:sldMk cId="1637124160" sldId="2147470655"/>
            <ac:spMk id="11" creationId="{C41F2782-3BC6-4B15-3BB8-38AA9A0F5383}"/>
          </ac:spMkLst>
        </pc:spChg>
        <pc:spChg chg="add mod">
          <ac:chgData name="Carvalho, Victoria" userId="S::victoria.carvalho@newellco.com::974b872f-afce-478f-b8ac-50289f585a5e" providerId="AD" clId="Web-{5F650BE7-8781-1A5A-7099-3E6767DA3C06}" dt="2024-06-26T18:34:55.356" v="706"/>
          <ac:spMkLst>
            <pc:docMk/>
            <pc:sldMk cId="1637124160" sldId="2147470655"/>
            <ac:spMk id="12" creationId="{2200247C-3F4D-6750-3C4C-A51CB02998C6}"/>
          </ac:spMkLst>
        </pc:spChg>
        <pc:graphicFrameChg chg="add del mod">
          <ac:chgData name="Carvalho, Victoria" userId="S::victoria.carvalho@newellco.com::974b872f-afce-478f-b8ac-50289f585a5e" providerId="AD" clId="Web-{5F650BE7-8781-1A5A-7099-3E6767DA3C06}" dt="2024-06-26T18:26:35.684" v="300"/>
          <ac:graphicFrameMkLst>
            <pc:docMk/>
            <pc:sldMk cId="1637124160" sldId="2147470655"/>
            <ac:graphicFrameMk id="7" creationId="{59032851-98EB-ED58-E193-51663155295D}"/>
          </ac:graphicFrameMkLst>
        </pc:graphicFrameChg>
        <pc:graphicFrameChg chg="add del mod">
          <ac:chgData name="Carvalho, Victoria" userId="S::victoria.carvalho@newellco.com::974b872f-afce-478f-b8ac-50289f585a5e" providerId="AD" clId="Web-{5F650BE7-8781-1A5A-7099-3E6767DA3C06}" dt="2024-06-26T18:26:41.247" v="302"/>
          <ac:graphicFrameMkLst>
            <pc:docMk/>
            <pc:sldMk cId="1637124160" sldId="2147470655"/>
            <ac:graphicFrameMk id="9" creationId="{066C3470-A6CC-ED03-9F4E-7EA8FE857AEE}"/>
          </ac:graphicFrameMkLst>
        </pc:graphicFrameChg>
        <pc:graphicFrameChg chg="add del mod">
          <ac:chgData name="Carvalho, Victoria" userId="S::victoria.carvalho@newellco.com::974b872f-afce-478f-b8ac-50289f585a5e" providerId="AD" clId="Web-{5F650BE7-8781-1A5A-7099-3E6767DA3C06}" dt="2024-06-26T18:32:40.149" v="608"/>
          <ac:graphicFrameMkLst>
            <pc:docMk/>
            <pc:sldMk cId="1637124160" sldId="2147470655"/>
            <ac:graphicFrameMk id="14" creationId="{47E7840C-BCFF-F53F-E12C-4454C3FA003D}"/>
          </ac:graphicFrameMkLst>
        </pc:graphicFrameChg>
      </pc:sldChg>
      <pc:sldChg chg="new del ord">
        <pc:chgData name="Carvalho, Victoria" userId="S::victoria.carvalho@newellco.com::974b872f-afce-478f-b8ac-50289f585a5e" providerId="AD" clId="Web-{5F650BE7-8781-1A5A-7099-3E6767DA3C06}" dt="2024-06-26T18:13:22.628" v="6"/>
        <pc:sldMkLst>
          <pc:docMk/>
          <pc:sldMk cId="2180617025" sldId="2147470655"/>
        </pc:sldMkLst>
      </pc:sldChg>
    </pc:docChg>
  </pc:docChgLst>
  <pc:docChgLst>
    <pc:chgData name="Carvalho, Victoria" userId="S::victoria.carvalho@newellco.com::974b872f-afce-478f-b8ac-50289f585a5e" providerId="AD" clId="Web-{50308E2C-7EB8-0AE7-E981-FCE0FBB00620}"/>
    <pc:docChg chg="modSld">
      <pc:chgData name="Carvalho, Victoria" userId="S::victoria.carvalho@newellco.com::974b872f-afce-478f-b8ac-50289f585a5e" providerId="AD" clId="Web-{50308E2C-7EB8-0AE7-E981-FCE0FBB00620}" dt="2024-07-31T14:36:48.313" v="7" actId="20577"/>
      <pc:docMkLst>
        <pc:docMk/>
      </pc:docMkLst>
      <pc:sldChg chg="modSp">
        <pc:chgData name="Carvalho, Victoria" userId="S::victoria.carvalho@newellco.com::974b872f-afce-478f-b8ac-50289f585a5e" providerId="AD" clId="Web-{50308E2C-7EB8-0AE7-E981-FCE0FBB00620}" dt="2024-07-31T14:36:48.313" v="7" actId="20577"/>
        <pc:sldMkLst>
          <pc:docMk/>
          <pc:sldMk cId="1910192563" sldId="2147470655"/>
        </pc:sldMkLst>
        <pc:spChg chg="mod">
          <ac:chgData name="Carvalho, Victoria" userId="S::victoria.carvalho@newellco.com::974b872f-afce-478f-b8ac-50289f585a5e" providerId="AD" clId="Web-{50308E2C-7EB8-0AE7-E981-FCE0FBB00620}" dt="2024-07-31T14:36:48.313" v="7" actId="20577"/>
          <ac:spMkLst>
            <pc:docMk/>
            <pc:sldMk cId="1910192563" sldId="2147470655"/>
            <ac:spMk id="6" creationId="{C895453E-EA4B-D702-BD0C-94334AA5F7A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4D3C7-B58A-45AE-BC37-F2ABBAFAFDC2}" type="datetimeFigureOut">
              <a:rPr lang="pt-BR" smtClean="0"/>
              <a:t>31/07/2024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82F59-25DA-4FA1-988C-69E7CDF7237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205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069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jpe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22"/>
            <a:ext cx="12190730" cy="68840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19860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1DC547-5305-421C-892E-0BCF2E57B5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713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4DD38-E2DF-0FFA-9C18-1D902C03F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</p:spTree>
    <p:extLst>
      <p:ext uri="{BB962C8B-B14F-4D97-AF65-F5344CB8AC3E}">
        <p14:creationId xmlns:p14="http://schemas.microsoft.com/office/powerpoint/2010/main" val="32641546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61145B-F327-867D-3323-458FC232AF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7" cy="68456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707059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903894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775379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814" y="12347"/>
            <a:ext cx="12011186" cy="684565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9F8F944-0B0A-8074-5936-3A201E5D15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651183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537FC8A-0217-AD45-3DFE-8DF43836AA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CEC1285D-967C-3AAF-65A5-8E2AD0B347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1681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B1E0AF-E4CF-C71B-B787-7973EFA56E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286" y="12347"/>
            <a:ext cx="12220286" cy="68456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464060" cy="3768337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241624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1822" y="342745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9385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85D3004-6F9D-15DC-F911-66E3094715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CB7FF2-488D-2A1A-2C81-D5F5A09100CD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7D371BF9-4B54-9567-2007-B5E4A78A1FFD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691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2C7487-1912-DBA5-BA79-2A7B22DF2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0"/>
          <a:stretch/>
        </p:blipFill>
        <p:spPr>
          <a:xfrm>
            <a:off x="8468" y="6173"/>
            <a:ext cx="3335866" cy="684565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4E69ED-E818-7CE6-98FE-CAF2C127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32" b="100000" l="5212" r="91313">
                        <a14:foregroundMark x1="12934" y1="18584" x2="8880" y2="12832"/>
                        <a14:foregroundMark x1="5405" y1="41150" x2="10039" y2="45133"/>
                        <a14:foregroundMark x1="87645" y1="71681" x2="91313" y2="71239"/>
                        <a14:foregroundMark x1="88224" y1="97640" x2="91313" y2="976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27"/>
          <a:stretch/>
        </p:blipFill>
        <p:spPr>
          <a:xfrm>
            <a:off x="0" y="4967641"/>
            <a:ext cx="1439334" cy="1890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EE089F-CB10-4DE9-16EE-68374DDF1E4B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1" name="Shape 20">
            <a:extLst>
              <a:ext uri="{FF2B5EF4-FFF2-40B4-BE49-F238E27FC236}">
                <a16:creationId xmlns:a16="http://schemas.microsoft.com/office/drawing/2014/main" id="{655E87C7-0F58-F667-4B1E-4B5903BAC8B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646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61145B-F327-867D-3323-458FC232AF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6" cy="68456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955437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6156142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9813689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3BF491-018C-7381-5DB0-1F281EA182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19" y="0"/>
            <a:ext cx="114445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690214"/>
            <a:ext cx="5669280" cy="1271605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438B413-2D04-D64A-0297-D0897F814E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144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04C97C-DF54-CF3E-22D8-1DE23D8E7E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1"/>
          <a:stretch/>
        </p:blipFill>
        <p:spPr>
          <a:xfrm>
            <a:off x="0" y="0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4"/>
            <a:ext cx="6464060" cy="3762162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1182" y="3400288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6196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A0EFE06-E439-BD2B-6A86-E03F289F3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666ED-C542-EE0A-9355-87006B61CF3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F54315A-93CA-4F23-A5F0-BCDE9DF832D8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2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7513CC-09C4-2D9B-15FD-C1ED16740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174"/>
            <a:ext cx="3500438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7E37E-A59B-DF75-10AC-22E0A3AF4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199" b="100000" l="4078" r="91068">
                        <a14:foregroundMark x1="11845" y1="18651" x2="6019" y2="13343"/>
                        <a14:foregroundMark x1="9515" y1="43042" x2="4272" y2="39168"/>
                        <a14:foregroundMark x1="82330" y1="71449" x2="89903" y2="67575"/>
                        <a14:foregroundMark x1="84660" y1="94978" x2="91262" y2="95409"/>
                        <a14:foregroundMark x1="89903" y1="68867" x2="89903" y2="68867"/>
                        <a14:foregroundMark x1="91262" y1="68436" x2="87573" y2="68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18"/>
          <a:stretch/>
        </p:blipFill>
        <p:spPr>
          <a:xfrm>
            <a:off x="8468" y="4908373"/>
            <a:ext cx="1430867" cy="19434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B4763B-3553-89DC-9D03-C6195FC634F8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70E25B7A-BF54-A91F-C673-72F7BC564C0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3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520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7729117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C896D9-9146-83B0-45AE-6301E09F34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4445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938691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6093081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3475045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ign, tableware, dishware&#10;&#10;Description automatically generated">
            <a:extLst>
              <a:ext uri="{FF2B5EF4-FFF2-40B4-BE49-F238E27FC236}">
                <a16:creationId xmlns:a16="http://schemas.microsoft.com/office/drawing/2014/main" id="{EB652A49-BDD2-9BA8-6633-ADC9AE976E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4137" y="2249926"/>
            <a:ext cx="5123726" cy="23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5011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40" lvl="1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09" lvl="2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278" lvl="3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854646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D14295-90AD-4122-A2FB-C53617BEC1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19475" y="2095500"/>
            <a:ext cx="53530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5981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860195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5473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 w/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FF42F3-4BC1-D5EE-47EC-A6C667840CD9}"/>
              </a:ext>
            </a:extLst>
          </p:cNvPr>
          <p:cNvSpPr/>
          <p:nvPr/>
        </p:nvSpPr>
        <p:spPr>
          <a:xfrm>
            <a:off x="0" y="1485900"/>
            <a:ext cx="12192000" cy="5006975"/>
          </a:xfrm>
          <a:prstGeom prst="rect">
            <a:avLst/>
          </a:prstGeom>
          <a:solidFill>
            <a:srgbClr val="C3CCD9">
              <a:alpha val="3664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30660-D0D6-17ED-A7FF-61A87DF6575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A255B1E-D5DF-6D4B-B40A-2C04DAFAEC27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E0363E5-09D6-4171-69B7-15847077B3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E78F50-344A-2832-E110-775889E09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419827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 w/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FF42F3-4BC1-D5EE-47EC-A6C667840CD9}"/>
              </a:ext>
            </a:extLst>
          </p:cNvPr>
          <p:cNvSpPr/>
          <p:nvPr/>
        </p:nvSpPr>
        <p:spPr>
          <a:xfrm>
            <a:off x="0" y="1485900"/>
            <a:ext cx="12192000" cy="5006975"/>
          </a:xfrm>
          <a:prstGeom prst="rect">
            <a:avLst/>
          </a:prstGeom>
          <a:solidFill>
            <a:schemeClr val="tx2">
              <a:lumMod val="20000"/>
              <a:lumOff val="80000"/>
              <a:alpha val="556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30660-D0D6-17ED-A7FF-61A87DF6575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A255B1E-D5DF-6D4B-B40A-2C04DAFAEC27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161D90-FC4F-9E51-8106-130F3EA69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266800"/>
            <a:ext cx="11541760" cy="1056200"/>
          </a:xfrm>
        </p:spPr>
        <p:txBody>
          <a:bodyPr tIns="0" bIns="0" anchor="ctr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BD6DB52-8C81-2F23-0630-67AD4CB805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766888"/>
            <a:ext cx="11541125" cy="4589462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938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pos="19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Header and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AE1C85-27E4-6B97-38F8-19B0953533A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20041D-A75C-24F7-CFC8-4D92C892A9EA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A11CBC08-ADEA-2CC6-A312-C8500663D717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14F8A5-07FE-8E19-CDCD-046B907708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2EA5359B-5CB8-C2E0-88C4-FE314508CC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58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5D57B-89B5-7E1B-B5C7-171A21C79F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8164" y="-7127"/>
            <a:ext cx="1647825" cy="337015"/>
          </a:xfrm>
          <a:solidFill>
            <a:schemeClr val="tx2"/>
          </a:solidFill>
        </p:spPr>
        <p:txBody>
          <a:bodyPr wrap="square" lIns="365760" tIns="91440" bIns="91440" anchor="ctr">
            <a:sp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A2A4E-45F0-BCD3-9F7B-B776B1864604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BBCEEB53-6D05-4BC4-DA18-B982026AFC3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4D60FF-4793-C6B1-5D97-68AFC0E851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E476AF1F-700B-538A-207A-0A89781FD96B}"/>
              </a:ext>
            </a:extLst>
          </p:cNvPr>
          <p:cNvSpPr/>
          <p:nvPr/>
        </p:nvSpPr>
        <p:spPr>
          <a:xfrm rot="18000000">
            <a:off x="-56615" y="317565"/>
            <a:ext cx="187650" cy="125051"/>
          </a:xfrm>
          <a:custGeom>
            <a:avLst/>
            <a:gdLst>
              <a:gd name="connsiteX0" fmla="*/ 0 w 385823"/>
              <a:gd name="connsiteY0" fmla="*/ 289734 h 289734"/>
              <a:gd name="connsiteX1" fmla="*/ 192912 w 385823"/>
              <a:gd name="connsiteY1" fmla="*/ 0 h 289734"/>
              <a:gd name="connsiteX2" fmla="*/ 385823 w 385823"/>
              <a:gd name="connsiteY2" fmla="*/ 289734 h 289734"/>
              <a:gd name="connsiteX3" fmla="*/ 0 w 385823"/>
              <a:gd name="connsiteY3" fmla="*/ 289734 h 289734"/>
              <a:gd name="connsiteX0" fmla="*/ 0 w 369750"/>
              <a:gd name="connsiteY0" fmla="*/ 289734 h 306345"/>
              <a:gd name="connsiteX1" fmla="*/ 192912 w 369750"/>
              <a:gd name="connsiteY1" fmla="*/ 0 h 306345"/>
              <a:gd name="connsiteX2" fmla="*/ 369750 w 369750"/>
              <a:gd name="connsiteY2" fmla="*/ 306345 h 306345"/>
              <a:gd name="connsiteX3" fmla="*/ 0 w 369750"/>
              <a:gd name="connsiteY3" fmla="*/ 289734 h 306345"/>
              <a:gd name="connsiteX0" fmla="*/ 0 w 459698"/>
              <a:gd name="connsiteY0" fmla="*/ 165690 h 306345"/>
              <a:gd name="connsiteX1" fmla="*/ 282860 w 459698"/>
              <a:gd name="connsiteY1" fmla="*/ 0 h 306345"/>
              <a:gd name="connsiteX2" fmla="*/ 459698 w 459698"/>
              <a:gd name="connsiteY2" fmla="*/ 306345 h 306345"/>
              <a:gd name="connsiteX3" fmla="*/ 0 w 459698"/>
              <a:gd name="connsiteY3" fmla="*/ 165690 h 30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698" h="306345">
                <a:moveTo>
                  <a:pt x="0" y="165690"/>
                </a:moveTo>
                <a:lnTo>
                  <a:pt x="282860" y="0"/>
                </a:lnTo>
                <a:lnTo>
                  <a:pt x="459698" y="306345"/>
                </a:lnTo>
                <a:lnTo>
                  <a:pt x="0" y="16569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2E8030-5B52-9A1F-2AA8-D13B71E284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37228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Header with body text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2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2"/>
                </a:solidFill>
              </a:rPr>
              <a:pPr lvl="0" algn="l"/>
              <a:t>‹nº›</a:t>
            </a:fld>
            <a:endParaRPr lang="en-US" sz="800">
              <a:solidFill>
                <a:schemeClr val="tx2"/>
              </a:solidFill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F8B197D-B4DD-913B-CA50-774CAFA46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B733C9-462B-4F94-6187-20622556C4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8549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9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Blue Header with body text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2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2"/>
                </a:solidFill>
              </a:rPr>
              <a:pPr lvl="0" algn="l"/>
              <a:t>‹nº›</a:t>
            </a:fld>
            <a:endParaRPr lang="en-US" sz="800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A9577C-956D-CF12-0653-E7E7F6EB7E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2F508E9-C2BE-456C-A82C-84D5460155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9051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8076F0-6422-22B5-899E-2A5FFCEFF5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30"/>
            <a:ext cx="12190425" cy="68659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856616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Header with body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CF043-0C91-8862-437F-C79DF7DEF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9DBC805-E057-8ED3-F7D3-73EA841FFE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1669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Header with body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29A951-D4BC-03F6-2259-53C27D58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3F3536E-E471-1946-7128-D6C8B4798E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16414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0419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3F71A6-CAF2-0BF6-2843-1589D5ED96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8" y="-1"/>
            <a:ext cx="4225622" cy="68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6375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50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B6DB9-5948-7510-F89B-01470D85E9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6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788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3F71A6-CAF2-0BF6-2843-1589D5ED96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8" y="-1"/>
            <a:ext cx="4225622" cy="68703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8881AA-89A8-BFF1-92D2-7C36A7984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0"/>
          <a:stretch/>
        </p:blipFill>
        <p:spPr>
          <a:xfrm>
            <a:off x="0" y="0"/>
            <a:ext cx="4225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47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50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B6DB9-5948-7510-F89B-01470D85E9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65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7FC778-84AA-B957-2CB6-DFD92AB343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542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1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C9333F-278E-5701-2F73-5D1D5F2BA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3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1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686C0E-F68F-6084-C1B7-A9BEEAE2CE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214107-254E-F060-51EE-6B0CD85C59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54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7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8922500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686C0E-F68F-6084-C1B7-A9BEEAE2CE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44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E2D3E5-EAC0-E4A0-BFB2-0DE66E437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04BF80-A0B4-308A-7A22-55FEC7B460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29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02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1AD5EB-8D51-9F76-1784-8525DEC927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379" y="247106"/>
            <a:ext cx="3596799" cy="50577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1D3B3D-BB76-5B4E-92B6-436CDBA5E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77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63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5AE408-B93D-9C3A-A3BB-AFED98EBD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3"/>
          <a:stretch/>
        </p:blipFill>
        <p:spPr>
          <a:xfrm>
            <a:off x="0" y="0"/>
            <a:ext cx="4386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075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5AE408-B93D-9C3A-A3BB-AFED98EBD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9274" y="2052320"/>
            <a:ext cx="2222725" cy="48056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00B107-AFA0-27DB-8807-C194BC29F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17235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514797-12FF-42C2-04A5-1140C16F03B9}"/>
              </a:ext>
            </a:extLst>
          </p:cNvPr>
          <p:cNvSpPr/>
          <p:nvPr/>
        </p:nvSpPr>
        <p:spPr>
          <a:xfrm>
            <a:off x="4398579" y="1860331"/>
            <a:ext cx="331076" cy="460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10245736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A865E68-6519-9909-A4B0-AA8A48A465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5A40EC39-D139-4556-A58B-9D411926EA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65A497-BFD6-FB28-6791-5FFDF72D443D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3BC3E7C-94A2-CBAE-08FC-3EBF6F1C3D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2057592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425" cy="686595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9E1B0AA-7195-DC72-7454-E25108467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D8694DBC-473D-D529-347E-55103B6673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646D03-13CA-A409-60BC-0BE1A4BD26F7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8CC9D59-A62A-B009-9913-ED4B070272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1699627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7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716ABCF-59CD-51A3-DBCD-371C0B3CA0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6318EDC1-4F58-584A-A28D-0D312E6484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DE99FE-36EB-06DD-62FF-036220694C5C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CBF1DA5-19D6-D606-2EE3-41F7FBDD9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8573670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CF5CEF7-48AB-C38A-335F-4EFF08C92B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D9454D12-1590-DA35-6B5C-3EB7C5DCCB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21506E-5C8D-990D-AC10-7CF490DDB26C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AFDE69E-DEC0-CDFF-1A15-BECC0C5251D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960333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918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2DF944E-61F0-CA0A-2D24-40D1064252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C1D691AE-670E-1CBF-8BB9-02A8EBF320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21318C-867F-89F2-5392-12D696F53640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43AED67-61D5-DE1F-0C6F-EA97E7D954E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30974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1727317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8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A0FF307-D71A-5DA0-DFB8-8BBCA7ED49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D3358DB-EE36-F17E-7BE4-1A529D3CF0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4FBC8E-A5A3-9C6B-7E46-BFC04C2947B1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037082E-CFB6-EED1-3D7C-42610C3A79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1471412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50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AA4DE38-484E-765B-474F-E45D9A9053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3751C36-8307-D151-5C38-02BBFDA2CE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9CDEF8-D09D-2DA5-A374-3C09CEC9B799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E5E4A2C-5472-B0D6-D285-49C8E6CE6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473904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2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8C2F16F-8566-7EDD-7FA1-97AE503601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690B9761-AC1E-F004-DFA7-51C4A1DFE4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CDE70D-DC68-2FCC-924B-708D28E4F5F6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BD45B9D-814A-B729-7FAC-044FA8AAD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0471801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3108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655651E-793D-62DC-6CC0-2D7DC44DD5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BA32C7-84C8-9CE0-14AC-968D9D1AA0B8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10" name="Picture 9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B0E387B-5E87-A825-757A-026300D994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C90872-62D7-C74D-90EA-6E2C8EACB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4671290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713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30A9D9-8FCD-97BF-5019-74040EFAC4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A87A3-C46A-82FD-3FFB-17EFC0522082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5E6852A-EF0C-475D-1ADE-22709F4805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8B46F73D-94B0-2BFB-9F66-ECEE8B49456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679899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52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BEF53C-A7C9-D928-ABFE-A1422DA94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0FA6F0-EB31-C755-3336-C3EEFFEF4DC6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D5FC72B3-0D97-83C9-9111-1472DC7DCF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DFF9F9E-6BF7-8786-9652-81A83FE0DB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0628279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5981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C954907-0C2E-D73D-E93A-E252A38D61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D40AD-9FCC-19B1-7727-ECEE128FAAA1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CEBAF871-6DE0-8B76-F0E6-FB3B694EAA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78BB7B32-239C-5290-4093-76EBC65907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655326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837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533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Ful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9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91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7545898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665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190" cy="6858000"/>
          </a:xfrm>
          <a:prstGeom prst="rect">
            <a:avLst/>
          </a:prstGeom>
        </p:spPr>
      </p:pic>
      <p:pic>
        <p:nvPicPr>
          <p:cNvPr id="4" name="Picture 3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45BCF1AC-DE28-A9AF-92BA-BB59044367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79" y="5618560"/>
            <a:ext cx="1932941" cy="8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13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47" cy="6858000"/>
          </a:xfrm>
          <a:prstGeom prst="rect">
            <a:avLst/>
          </a:prstGeom>
        </p:spPr>
      </p:pic>
      <p:pic>
        <p:nvPicPr>
          <p:cNvPr id="2" name="Picture 1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906DADA4-AEE6-EE93-3592-BF145BC952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79" y="5618560"/>
            <a:ext cx="1932941" cy="8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220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Title Slide - w/ White Strip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15FF48-1F30-7D34-B876-9435CCDEC9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2900" y="54863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584E99-4599-DAD3-52BB-7589DC37E2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109AE4-D449-6362-D163-46555CDF6A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CF036E-6C1F-3422-5DA1-387703B0AA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C0FAF06-DD85-1DDF-CBA5-B96D80F79B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797025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42C8FB-BA43-7A93-14A9-367EF3ADEE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5793" y="396945"/>
            <a:ext cx="1478545" cy="68048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CAEC6E9-496B-AF56-8813-572F63832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7982637-9C0D-F47A-BF03-34B1195E42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3259573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ide header - Pick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38917D-FF9C-DF8C-AC8E-46D36D729C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78479"/>
            <a:ext cx="6464060" cy="3820529"/>
          </a:xfrm>
          <a:prstGeom prst="rect">
            <a:avLst/>
          </a:prstGeom>
          <a:solidFill>
            <a:schemeClr val="tx2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5F498D-A585-D9CF-5E6F-A92CFB95A3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4719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pic>
        <p:nvPicPr>
          <p:cNvPr id="3" name="Picture 2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AA30B515-118C-F87F-287A-CBA3F3EA10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93388"/>
            <a:ext cx="1046480" cy="481633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84D2CCA9-FC44-AAB3-B843-AE104F91F3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94564"/>
          </a:xfr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76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quar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4242E8-2F5B-AFF0-C33C-95D47D71F7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5117910" cy="6858000"/>
          </a:xfr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tx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696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36874B-984A-4165-9329-8C4010E82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B5DD30-7100-7404-0873-6DE48116E44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2" name="Shape 20">
            <a:extLst>
              <a:ext uri="{FF2B5EF4-FFF2-40B4-BE49-F238E27FC236}">
                <a16:creationId xmlns:a16="http://schemas.microsoft.com/office/drawing/2014/main" id="{911C4F48-C252-845A-495B-08111CDE7A4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559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r - Pic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6F9A7D-B12C-9756-C710-DD5881200A5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tx2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F3552-E023-FE9A-C96E-DEB43F8E7ABC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E8A3082-D10B-3763-1C50-C61FEDD6EAD6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DD536D-0499-8B8D-9E12-BBD1D0334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A7F95F4-9604-E13A-0C65-17FEFCA5D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737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78EF7-3F6F-C39F-660D-03A896C926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DCBD5C38-C6E9-08AB-8064-B64040639A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F9055F-4D99-260C-BDD2-6B979801CF10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63222B-DD4A-47E7-8554-60466DD90A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8CF014-9CD2-EA25-93A3-9D752886C896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298FC261-A3BB-3870-20D0-6DEC6862EB8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811339-112A-D046-8315-3E80BF5D5E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580486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Blue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A64FE6-AD3A-1502-B310-A3C589F9CE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448622E4-0AA7-0576-3D1E-9DC352979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69A611-5500-1D9E-64D2-77E3B47702D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6B0CA47-C8B7-532F-3463-79BB79D644A6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9849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ue Header with body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893064-087B-2590-5C57-D08F4DC6F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9C93C34-DD07-055B-2EB8-36AD9E1BC7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453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ec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907375-4E40-73FC-2B20-D76B10B5FE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160936-24B0-6F97-015F-C5E02BA80F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621024"/>
            <a:ext cx="5674635" cy="1801939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Name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9D294D0-2551-B041-4433-E889889665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3149031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Title Slide - w/ White Stri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AE1908-D605-A64B-0984-904AE6F7F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678175-12FA-925A-6BA8-33932D37F6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A49239D-C03B-9A48-64E6-522B5C192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F5C5-60AC-D452-ACB2-C9F6C04014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A9CA52B-59B6-1DF4-1C93-E2F5A601EF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4845424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D3EBE3-E501-3437-A3A7-5FF3E9FCF5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CFDFEA1-8F81-0349-93C3-E99D7655E1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6639291-76BE-7A5D-2F33-3E2EE82CD3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DE710E-DE63-4F70-D900-12F7D4BA80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933923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 Chevron Side Header - Pick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762481-F1A0-50C0-2C0F-5F54FAE780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98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30667"/>
            <a:ext cx="6464060" cy="3820529"/>
          </a:xfrm>
          <a:prstGeom prst="rect">
            <a:avLst/>
          </a:prstGeom>
          <a:solidFill>
            <a:schemeClr val="bg2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B4148EDD-2F9E-5B86-9787-76ECD6229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pic>
        <p:nvPicPr>
          <p:cNvPr id="3" name="Picture 2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29281F52-B4EF-91B1-60B5-5DA314C114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D506DD14-C882-742B-C722-8BDC9F3D35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-9098"/>
            <a:ext cx="5727940" cy="6876195"/>
          </a:xfrm>
          <a:solidFill>
            <a:srgbClr val="002737"/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503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Chevron Square Title Slide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9FF6D3-F9E4-822B-2490-5B61C3BF8E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rgbClr val="002737"/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bg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bg2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403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vy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931A41-DABC-B633-9481-84CB0B31D5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22927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57B10C-344D-00AA-F269-4D13544FD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FEFE0928-EA99-CA3A-E23A-E15D190CA9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C4FF0-C5D5-92BF-2939-2A39DCF2ED8F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3AB13-5D00-D9B8-8D7E-E84C6F0569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CF1DFF-DD12-2847-2E1E-BB50473E1181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03343541-4197-11A0-DE12-C2CACC68E091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378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1BE82E-84ED-34D0-A9DA-12AD9D6FA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917DC834-319F-E042-0585-A4F1E6B96B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ADDEB0-4970-758D-6307-669ED2EC0EC1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0" name="Shape 20">
            <a:extLst>
              <a:ext uri="{FF2B5EF4-FFF2-40B4-BE49-F238E27FC236}">
                <a16:creationId xmlns:a16="http://schemas.microsoft.com/office/drawing/2014/main" id="{CC3D6F84-6B7D-F4FE-67BE-0CCB5E835016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3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5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956914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solid backgrou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C470CF-44CA-5572-490E-D8C30A2A50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8D4EA20A-EF2D-E2C3-DD50-42F6A30EC6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A0803-F408-2E8D-AB52-D39437A3A90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1417C4CB-B246-3695-A469-F26F61FC7841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117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Sec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8275DF1-C482-8AFD-0DE1-4CE4BA8050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0864A-6ECA-837D-5086-26E047EACC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803904"/>
            <a:ext cx="5421651" cy="1619059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AF28866-E501-34FE-700B-19F356FAF0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208835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Title Slide - w/ White Strip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A1DB950-86DD-CCC5-5BAC-631441AFCB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24905-E2E4-1161-9D82-E943DA151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965FB49-19CA-FF5F-8B7D-422267AA31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71047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BE04-F1FE-93AB-62E6-C84BDA9513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04CAF3F-9CD7-27E4-927B-FE3D672FE8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3713360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FD367B-D776-33EE-E4FF-3B3315133B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CAB40E4A-B030-A604-EE60-7395447232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A012ED4-AF2C-F310-DBEA-1A04E2C254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83E6103-D6A0-0CD1-3BAD-D74EE02FB7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8683963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 Header - Pic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4CC3DF-B6E2-C796-8192-AA1732292D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19275"/>
            <a:ext cx="6464060" cy="3820529"/>
          </a:xfrm>
          <a:prstGeom prst="rect">
            <a:avLst/>
          </a:prstGeom>
          <a:solidFill>
            <a:schemeClr val="accent6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73BCD19-35F5-C500-42AC-AB7DB210B6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84BC8F7-85A5-EB3D-6778-95EE54E13D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858D8DA4-2E8B-AFB7-C5C7-1DD486090D8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accent6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819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quare Title Slide 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F9C49A-9914-CFF4-B605-EDF69B3C1C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chemeClr val="accent6">
              <a:lumMod val="75000"/>
            </a:schemeClr>
          </a:solidFill>
        </p:spPr>
        <p:txBody>
          <a:bodyPr bIns="457200"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accent6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accent6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462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54C61A-5AF0-45D2-DD33-ECDF25E6FC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8CDF4C-3020-E9A6-E4D8-B5E63D994FD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7AF18978-6445-E5D1-EABA-F0B3C7257CBB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42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78C7FC1-9BFC-7544-5E53-CD58D444AD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1557" y="347241"/>
            <a:ext cx="8130888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500C3576-4CAB-0DC9-2A75-50F33EADE9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0" y="2321169"/>
            <a:ext cx="8147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75E392-1E9E-A08E-126F-8B358B79D3C1}"/>
              </a:ext>
            </a:extLst>
          </p:cNvPr>
          <p:cNvSpPr/>
          <p:nvPr/>
        </p:nvSpPr>
        <p:spPr>
          <a:xfrm>
            <a:off x="0" y="0"/>
            <a:ext cx="336296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FFCB4-8A53-3BED-C1D5-A9E25AD502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360DF-B4DF-9181-2D5B-BCCD3E6BBD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D913FCE1-25ED-51DE-9F45-64EFBC48707B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4547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6296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DEDD05-60D4-CA31-42F0-41E7C58164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1557" y="347241"/>
            <a:ext cx="8130888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DB7BDFFC-964B-8283-EB9B-31C36448D8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0" y="2321169"/>
            <a:ext cx="8147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FD8DB0-9F61-533D-5BE4-CED0A0BDE63F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6920A53B-AEBD-8A9D-B5BF-22694DDAF0B3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602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ral Chevron Sider - Pic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6F9A7D-B12C-9756-C710-DD5881200A5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F3552-E023-FE9A-C96E-DEB43F8E7ABC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E8A3082-D10B-3763-1C50-C61FEDD6EAD6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DD536D-0499-8B8D-9E12-BBD1D0334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A7F95F4-9604-E13A-0C65-17FEFCA5D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820139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23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89379233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soli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FECC9-ED9E-C24F-6CA0-9D1F63663C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5383826-8312-66F1-7BBB-889983935B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52A520-53C1-4CD7-1B16-5575F4929BED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F606921E-B02E-CCC7-5EE9-BF3873652EBE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467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background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BD542C-D687-2B6B-49E4-E317A85DE5F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492ADB-FC7F-F8FF-322C-B88DB12D55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511296"/>
            <a:ext cx="5674635" cy="19116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Name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70C3334-23A6-C002-88C3-4966342018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2893536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Title Slide - w/ White Strip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62CB7B-BDA9-BCBC-E6AC-DF913CAD86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CE61D3-FEEB-65EB-CF78-E260C4ECA2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175675B-753C-6B7A-D3B1-7B1234131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022635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 Chevron 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3EE591-17D1-3A68-79E6-EDC563DF8D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5" name="Picture 4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72FC19ED-8A24-1E16-48BA-29CEEB3103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CE7E98-4FC6-A1F8-4553-9AD6D3C87E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68A99E9-3A01-2BD7-BD21-7FD680FEEC6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35061628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ide Header - Pick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48EA42-3DA2-EE5E-4056-77A65CAE77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19275"/>
            <a:ext cx="6464060" cy="3820529"/>
          </a:xfrm>
          <a:prstGeom prst="rect">
            <a:avLst/>
          </a:prstGeom>
          <a:solidFill>
            <a:schemeClr val="accent4">
              <a:alpha val="6214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7DEDF686-1DCB-D82E-33A6-8F072F699E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pic>
        <p:nvPicPr>
          <p:cNvPr id="6" name="Picture 5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BD32E03-DE22-F4F5-2319-F5B8F0452A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81901E2-B9DB-3C71-21E0-7451D79CAC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accent4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654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quare Title Slide 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9C5C7B-669B-E750-DF08-B224A1574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chemeClr val="accent4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accent4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accent4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032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993D30-0760-A58B-150E-0B9AA19D3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966442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DFE94DE-C56D-FF71-49EB-D4A2D044F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36053" cy="687215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C65A5AD-590B-9E99-20EF-A0CD8E76F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9831" y="347241"/>
            <a:ext cx="8152614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848AEDE2-4F31-33E6-3082-96211B3F38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8229" y="2321169"/>
            <a:ext cx="8169309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703BE-3455-B33A-2337-1EEBD086CB59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7" name="Shape 20">
            <a:extLst>
              <a:ext uri="{FF2B5EF4-FFF2-40B4-BE49-F238E27FC236}">
                <a16:creationId xmlns:a16="http://schemas.microsoft.com/office/drawing/2014/main" id="{D63EC8B3-A6F2-BC79-7CE9-CB4BF15378E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833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4610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5FE435-EAC1-FC25-1145-F67E23547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9831" y="347241"/>
            <a:ext cx="8152614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7EFC0A4-5E43-CA1A-37C9-4B2D7E5F9C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8229" y="2321169"/>
            <a:ext cx="8169309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92AD06-6121-7250-9479-A03089E22A0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EF1DA752-D63F-7EFA-3EAD-83B4300AEA0D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041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soli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B6B530-A6D2-16DE-5275-747F2B77F6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69DC441-3F22-8819-891B-8B10BCE90C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F8C741-8DAE-0660-20E2-0403421D0204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3" name="Shape 20">
            <a:extLst>
              <a:ext uri="{FF2B5EF4-FFF2-40B4-BE49-F238E27FC236}">
                <a16:creationId xmlns:a16="http://schemas.microsoft.com/office/drawing/2014/main" id="{21EBA032-5FDB-CB86-6E76-F5706E7F00CC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9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2" y="0"/>
            <a:ext cx="12183108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21998424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backgrou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9676B9-9AAC-3528-2896-1685D1F030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4A1A8C-48FE-9966-E036-BFF15E17D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776472"/>
            <a:ext cx="5513091" cy="1646491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Name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F7D780C-52F9-57D7-AECA-443914B5CB0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73347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1" y="0"/>
            <a:ext cx="118567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753276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5" name="Picture 4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682D0151-912C-21A2-51D2-DAEFDC223C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966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168B6E2-5AAE-447C-1EC7-006B5BE9B1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90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658984" cy="3820529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49560" y="3400288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99008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478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169FC93-D37C-205B-074C-9F00693577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8DAF56-EB8E-EE89-E3C1-F0E7AEE589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072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9BF3F7F-2AFF-6BDE-5536-1F9B07BDE2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147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551C0C-4EB2-1A32-A9F1-D03CBD2F6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78551"/>
            <a:ext cx="804903" cy="207944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55AA8-3572-8E75-3746-0B527397295B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7" name="Shape 20">
            <a:extLst>
              <a:ext uri="{FF2B5EF4-FFF2-40B4-BE49-F238E27FC236}">
                <a16:creationId xmlns:a16="http://schemas.microsoft.com/office/drawing/2014/main" id="{A8E657C0-0B8F-1B99-FE1D-75E598F43A02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00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B04B2C-912A-F9F6-2F4D-48283BE540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5" y="4680208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5" y="585769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0405312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814" y="0"/>
            <a:ext cx="12011186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3C4E592-F4D2-7975-2DED-E7B44BEC34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753276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AEA74E2-D2EA-C09F-23D7-B22B1CDFB3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8006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10" name="Picture 9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26CB711-6AF4-A44B-B49C-99FBCF3330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438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B1E0AF-E4CF-C71B-B787-7973EFA56E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7" cy="68456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658984" cy="3762163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6467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6041" y="340713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FUNCTION </a:t>
            </a:r>
            <a:br>
              <a:rPr lang="en-US"/>
            </a:br>
            <a:r>
              <a:rPr lang="en-US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59" y="0"/>
            <a:ext cx="5756227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or drag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3314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973890-B18B-F4F4-DA79-73B393E00E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602869"/>
            <a:ext cx="11541125" cy="1093285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A81FE35-BEA6-BAFB-D4EE-EA541109F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856232"/>
            <a:ext cx="11541125" cy="4500118"/>
          </a:xfrm>
        </p:spPr>
        <p:txBody>
          <a:bodyPr/>
          <a:lstStyle/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8129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2C7487-1912-DBA5-BA79-2A7B22DF2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/>
        </p:blipFill>
        <p:spPr>
          <a:xfrm>
            <a:off x="8468" y="6173"/>
            <a:ext cx="3335866" cy="68456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B02E9C-6645-9D15-E13F-1B83EE12CD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6" b="100000" l="0" r="88462">
                        <a14:foregroundMark x1="0" y1="16216" x2="1619" y2="170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8" y="5111574"/>
            <a:ext cx="1371600" cy="1746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5F9629-17AE-C5B7-D028-658B83050F5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1D328EA4-77C3-50A3-49FF-9A4AFBFAF324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4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CC7FE1-473B-4C0A-94D2-4286EBBA8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" y="321906"/>
            <a:ext cx="11465509" cy="132556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B38AE-B58C-432E-BC4A-B866E1057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135120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327B6C3-C15A-76F4-17AD-7219359253B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893562" y="63500"/>
            <a:ext cx="43338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27991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24" r:id="rId2"/>
    <p:sldLayoutId id="2147484107" r:id="rId3"/>
    <p:sldLayoutId id="2147484108" r:id="rId4"/>
    <p:sldLayoutId id="2147483925" r:id="rId5"/>
    <p:sldLayoutId id="2147483926" r:id="rId6"/>
    <p:sldLayoutId id="2147484109" r:id="rId7"/>
    <p:sldLayoutId id="2147484110" r:id="rId8"/>
    <p:sldLayoutId id="2147483927" r:id="rId9"/>
    <p:sldLayoutId id="2147484112" r:id="rId10"/>
    <p:sldLayoutId id="2147484111" r:id="rId11"/>
    <p:sldLayoutId id="2147483928" r:id="rId12"/>
    <p:sldLayoutId id="2147483880" r:id="rId13"/>
    <p:sldLayoutId id="2147483881" r:id="rId14"/>
    <p:sldLayoutId id="2147483920" r:id="rId15"/>
    <p:sldLayoutId id="2147483882" r:id="rId16"/>
    <p:sldLayoutId id="2147483883" r:id="rId17"/>
    <p:sldLayoutId id="2147483916" r:id="rId18"/>
    <p:sldLayoutId id="2147483910" r:id="rId19"/>
    <p:sldLayoutId id="2147483711" r:id="rId20"/>
    <p:sldLayoutId id="2147483923" r:id="rId21"/>
    <p:sldLayoutId id="2147483879" r:id="rId22"/>
    <p:sldLayoutId id="2147483691" r:id="rId23"/>
    <p:sldLayoutId id="2147483929" r:id="rId24"/>
    <p:sldLayoutId id="2147484125" r:id="rId25"/>
    <p:sldLayoutId id="2147484126" r:id="rId26"/>
    <p:sldLayoutId id="2147483932" r:id="rId27"/>
    <p:sldLayoutId id="2147483933" r:id="rId28"/>
    <p:sldLayoutId id="2147484127" r:id="rId29"/>
    <p:sldLayoutId id="2147484133" r:id="rId30"/>
    <p:sldLayoutId id="2147483930" r:id="rId31"/>
    <p:sldLayoutId id="2147483931" r:id="rId32"/>
    <p:sldLayoutId id="2147484128" r:id="rId33"/>
    <p:sldLayoutId id="2147484129" r:id="rId34"/>
    <p:sldLayoutId id="2147484113" r:id="rId35"/>
    <p:sldLayoutId id="2147484114" r:id="rId36"/>
    <p:sldLayoutId id="2147484115" r:id="rId37"/>
    <p:sldLayoutId id="2147484116" r:id="rId38"/>
    <p:sldLayoutId id="2147484117" r:id="rId39"/>
    <p:sldLayoutId id="2147484118" r:id="rId40"/>
    <p:sldLayoutId id="2147484119" r:id="rId41"/>
    <p:sldLayoutId id="2147484120" r:id="rId42"/>
    <p:sldLayoutId id="2147484121" r:id="rId43"/>
    <p:sldLayoutId id="2147484122" r:id="rId44"/>
    <p:sldLayoutId id="2147484123" r:id="rId45"/>
    <p:sldLayoutId id="2147484124" r:id="rId46"/>
    <p:sldLayoutId id="2147484046" r:id="rId47"/>
    <p:sldLayoutId id="2147484131" r:id="rId48"/>
    <p:sldLayoutId id="2147484047" r:id="rId49"/>
    <p:sldLayoutId id="2147484132" r:id="rId50"/>
    <p:sldLayoutId id="2147484048" r:id="rId51"/>
    <p:sldLayoutId id="2147484130" r:id="rId52"/>
    <p:sldLayoutId id="2147483963" r:id="rId53"/>
    <p:sldLayoutId id="2147483964" r:id="rId54"/>
    <p:sldLayoutId id="2147483965" r:id="rId55"/>
    <p:sldLayoutId id="2147484049" r:id="rId56"/>
    <p:sldLayoutId id="2147484024" r:id="rId57"/>
    <p:sldLayoutId id="2147484138" r:id="rId58"/>
    <p:sldLayoutId id="2147483966" r:id="rId59"/>
    <p:sldLayoutId id="2147483967" r:id="rId60"/>
    <p:sldLayoutId id="2147483962" r:id="rId61"/>
    <p:sldLayoutId id="2147483969" r:id="rId62"/>
    <p:sldLayoutId id="2147483976" r:id="rId63"/>
    <p:sldLayoutId id="2147483977" r:id="rId64"/>
    <p:sldLayoutId id="2147483978" r:id="rId65"/>
    <p:sldLayoutId id="2147484052" r:id="rId66"/>
    <p:sldLayoutId id="2147484026" r:id="rId67"/>
    <p:sldLayoutId id="2147483980" r:id="rId68"/>
    <p:sldLayoutId id="2147483981" r:id="rId69"/>
    <p:sldLayoutId id="2147483982" r:id="rId70"/>
    <p:sldLayoutId id="2147483983" r:id="rId71"/>
    <p:sldLayoutId id="2147484077" r:id="rId72"/>
    <p:sldLayoutId id="2147484078" r:id="rId73"/>
    <p:sldLayoutId id="2147484079" r:id="rId74"/>
    <p:sldLayoutId id="2147484080" r:id="rId75"/>
    <p:sldLayoutId id="2147484083" r:id="rId76"/>
    <p:sldLayoutId id="2147484084" r:id="rId77"/>
    <p:sldLayoutId id="2147484085" r:id="rId78"/>
    <p:sldLayoutId id="2147484135" r:id="rId79"/>
    <p:sldLayoutId id="2147484087" r:id="rId80"/>
    <p:sldLayoutId id="2147484088" r:id="rId81"/>
    <p:sldLayoutId id="2147483985" r:id="rId82"/>
    <p:sldLayoutId id="2147483986" r:id="rId83"/>
    <p:sldLayoutId id="2147483987" r:id="rId84"/>
    <p:sldLayoutId id="2147484057" r:id="rId85"/>
    <p:sldLayoutId id="2147484075" r:id="rId86"/>
    <p:sldLayoutId id="2147483988" r:id="rId87"/>
    <p:sldLayoutId id="2147483989" r:id="rId88"/>
    <p:sldLayoutId id="2147483990" r:id="rId89"/>
    <p:sldLayoutId id="2147483991" r:id="rId90"/>
    <p:sldLayoutId id="2147483971" r:id="rId91"/>
    <p:sldLayoutId id="2147483972" r:id="rId92"/>
    <p:sldLayoutId id="2147484025" r:id="rId93"/>
    <p:sldLayoutId id="2147483973" r:id="rId94"/>
    <p:sldLayoutId id="2147483974" r:id="rId95"/>
    <p:sldLayoutId id="2147484090" r:id="rId96"/>
    <p:sldLayoutId id="2147484091" r:id="rId97"/>
    <p:sldLayoutId id="2147484092" r:id="rId98"/>
    <p:sldLayoutId id="2147484093" r:id="rId99"/>
    <p:sldLayoutId id="2147484094" r:id="rId100"/>
    <p:sldLayoutId id="2147484096" r:id="rId101"/>
    <p:sldLayoutId id="2147484097" r:id="rId102"/>
    <p:sldLayoutId id="2147484098" r:id="rId103"/>
    <p:sldLayoutId id="2147484099" r:id="rId104"/>
    <p:sldLayoutId id="2147484100" r:id="rId105"/>
    <p:sldLayoutId id="2147484102" r:id="rId106"/>
    <p:sldLayoutId id="2147484103" r:id="rId107"/>
    <p:sldLayoutId id="2147484104" r:id="rId108"/>
    <p:sldLayoutId id="2147484105" r:id="rId109"/>
    <p:sldLayoutId id="2147484106" r:id="rId110"/>
    <p:sldLayoutId id="2147483884" r:id="rId111"/>
    <p:sldLayoutId id="2147484139" r:id="rId112"/>
    <p:sldLayoutId id="2147484140" r:id="rId1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8925" indent="-166688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12713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77850" indent="-1143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690563" indent="-112713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">
          <p15:clr>
            <a:srgbClr val="F26B43"/>
          </p15:clr>
        </p15:guide>
        <p15:guide id="3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13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70.png"/><Relationship Id="rId5" Type="http://schemas.openxmlformats.org/officeDocument/2006/relationships/image" Target="../media/image76.png"/><Relationship Id="rId4" Type="http://schemas.openxmlformats.org/officeDocument/2006/relationships/image" Target="../media/image7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70.png"/><Relationship Id="rId4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13.xml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9128A24-DE77-2E36-9F49-40845B5253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123" b="2236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6361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28BA36D8-7685-0C49-F094-1E17E664DF16}"/>
              </a:ext>
            </a:extLst>
          </p:cNvPr>
          <p:cNvSpPr/>
          <p:nvPr/>
        </p:nvSpPr>
        <p:spPr>
          <a:xfrm>
            <a:off x="3376704" y="58723"/>
            <a:ext cx="8815296" cy="679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D25F0F0-4069-50F7-5987-49CF2E92A38F}"/>
              </a:ext>
            </a:extLst>
          </p:cNvPr>
          <p:cNvSpPr/>
          <p:nvPr/>
        </p:nvSpPr>
        <p:spPr>
          <a:xfrm>
            <a:off x="2787569" y="2228126"/>
            <a:ext cx="3549569" cy="2112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" descr="Imagem">
            <a:extLst>
              <a:ext uri="{FF2B5EF4-FFF2-40B4-BE49-F238E27FC236}">
                <a16:creationId xmlns:a16="http://schemas.microsoft.com/office/drawing/2014/main" id="{48DBE4C6-6CE5-894E-3E4F-AB329EC87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65" y="1858928"/>
            <a:ext cx="2858739" cy="6204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3BBE364-573D-DF5A-6FAB-85F5A41191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30" r="46402" b="4724"/>
          <a:stretch/>
        </p:blipFill>
        <p:spPr>
          <a:xfrm rot="10800000">
            <a:off x="6096000" y="0"/>
            <a:ext cx="6096001" cy="6858000"/>
          </a:xfrm>
          <a:prstGeom prst="rect">
            <a:avLst/>
          </a:prstGeom>
        </p:spPr>
      </p:pic>
      <p:grpSp>
        <p:nvGrpSpPr>
          <p:cNvPr id="11" name="Grupo">
            <a:extLst>
              <a:ext uri="{FF2B5EF4-FFF2-40B4-BE49-F238E27FC236}">
                <a16:creationId xmlns:a16="http://schemas.microsoft.com/office/drawing/2014/main" id="{1FD3D07E-FF63-2203-86B4-1F1617C99B3F}"/>
              </a:ext>
            </a:extLst>
          </p:cNvPr>
          <p:cNvGrpSpPr/>
          <p:nvPr/>
        </p:nvGrpSpPr>
        <p:grpSpPr>
          <a:xfrm>
            <a:off x="-1" y="2648362"/>
            <a:ext cx="7013197" cy="2877368"/>
            <a:chOff x="97368" y="0"/>
            <a:chExt cx="3597952" cy="2158025"/>
          </a:xfrm>
        </p:grpSpPr>
        <p:sp>
          <p:nvSpPr>
            <p:cNvPr id="7" name="Google Shape;82;p15">
              <a:extLst>
                <a:ext uri="{FF2B5EF4-FFF2-40B4-BE49-F238E27FC236}">
                  <a16:creationId xmlns:a16="http://schemas.microsoft.com/office/drawing/2014/main" id="{A4010EFA-50B6-70AC-79D1-C5C0D2271E65}"/>
                </a:ext>
              </a:extLst>
            </p:cNvPr>
            <p:cNvSpPr/>
            <p:nvPr/>
          </p:nvSpPr>
          <p:spPr>
            <a:xfrm>
              <a:off x="97368" y="0"/>
              <a:ext cx="3597952" cy="2158025"/>
            </a:xfrm>
            <a:prstGeom prst="rect">
              <a:avLst/>
            </a:prstGeom>
            <a:solidFill>
              <a:srgbClr val="8EB3B3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140" hangingPunct="0">
                <a:lnSpc>
                  <a:spcPct val="115000"/>
                </a:lnSpc>
                <a:defRPr sz="11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defRPr>
              </a:pPr>
              <a:endParaRPr sz="1467">
                <a:solidFill>
                  <a:srgbClr val="FFFFFF"/>
                </a:solidFill>
                <a:latin typeface="Verdana"/>
                <a:ea typeface="Verdana"/>
                <a:sym typeface="Verdana"/>
              </a:endParaRPr>
            </a:p>
          </p:txBody>
        </p:sp>
        <p:grpSp>
          <p:nvGrpSpPr>
            <p:cNvPr id="8" name="Google Shape;82;p15">
              <a:extLst>
                <a:ext uri="{FF2B5EF4-FFF2-40B4-BE49-F238E27FC236}">
                  <a16:creationId xmlns:a16="http://schemas.microsoft.com/office/drawing/2014/main" id="{A3BC5C2E-EA6D-5EAE-1F4E-EF40EE19D5CA}"/>
                </a:ext>
              </a:extLst>
            </p:cNvPr>
            <p:cNvGrpSpPr/>
            <p:nvPr/>
          </p:nvGrpSpPr>
          <p:grpSpPr>
            <a:xfrm>
              <a:off x="261927" y="0"/>
              <a:ext cx="3300889" cy="1784777"/>
              <a:chOff x="-251813" y="0"/>
              <a:chExt cx="3300888" cy="1784776"/>
            </a:xfrm>
          </p:grpSpPr>
          <p:sp>
            <p:nvSpPr>
              <p:cNvPr id="9" name="Retângulo">
                <a:extLst>
                  <a:ext uri="{FF2B5EF4-FFF2-40B4-BE49-F238E27FC236}">
                    <a16:creationId xmlns:a16="http://schemas.microsoft.com/office/drawing/2014/main" id="{5E497D83-940A-67EF-9726-5612E0D193C1}"/>
                  </a:ext>
                </a:extLst>
              </p:cNvPr>
              <p:cNvSpPr/>
              <p:nvPr/>
            </p:nvSpPr>
            <p:spPr>
              <a:xfrm>
                <a:off x="0" y="0"/>
                <a:ext cx="2896355" cy="1784776"/>
              </a:xfrm>
              <a:prstGeom prst="rect">
                <a:avLst/>
              </a:prstGeom>
              <a:solidFill>
                <a:srgbClr val="8EB3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r" defTabSz="1219140" hangingPunct="0">
                  <a:lnSpc>
                    <a:spcPct val="115000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 sz="1467">
                  <a:solidFill>
                    <a:srgbClr val="FFFFFF"/>
                  </a:solidFill>
                  <a:latin typeface="Verdana"/>
                  <a:ea typeface="Verdana"/>
                  <a:sym typeface="Verdana"/>
                </a:endParaRPr>
              </a:p>
            </p:txBody>
          </p:sp>
          <p:sp>
            <p:nvSpPr>
              <p:cNvPr id="10" name="Inovar em uma categoria de grande importância para o mercado, trazendo diferenciação e complemento de linha como principais atributos, aliado a alta qualidade de toda a linha de produtos da Oster®.">
                <a:extLst>
                  <a:ext uri="{FF2B5EF4-FFF2-40B4-BE49-F238E27FC236}">
                    <a16:creationId xmlns:a16="http://schemas.microsoft.com/office/drawing/2014/main" id="{B9729516-6716-40A9-5ACD-C2BC5D5958AD}"/>
                  </a:ext>
                </a:extLst>
              </p:cNvPr>
              <p:cNvSpPr txBox="1"/>
              <p:nvPr/>
            </p:nvSpPr>
            <p:spPr>
              <a:xfrm>
                <a:off x="-251813" y="606655"/>
                <a:ext cx="3300888" cy="9093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  </a:ext>
              </a:extLst>
            </p:spPr>
            <p:txBody>
              <a:bodyPr wrap="square" lIns="121899" tIns="121899" rIns="121899" bIns="121899" numCol="1" anchor="ctr">
                <a:spAutoFit/>
              </a:bodyPr>
              <a:lstStyle/>
              <a:p>
                <a:pPr defTabSz="121914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40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Produto para comunicar com a nova geração consumidora e seguidora de grandes tendências geradas em grandes sociais. Com a crescente tendência pelo consumo do café gelado, o produto atende uma demanda ainda pouco explorada no Brasil;</a:t>
                </a:r>
                <a:endParaRPr sz="1400">
                  <a:solidFill>
                    <a:srgbClr val="FFFFFF"/>
                  </a:solidFill>
                  <a:latin typeface="Verdana"/>
                  <a:ea typeface="Verdana"/>
                </a:endParaRPr>
              </a:p>
            </p:txBody>
          </p:sp>
        </p:grp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id="{B1CE7BEB-9E3A-587C-509F-00D3442669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79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ângulo 35">
            <a:extLst>
              <a:ext uri="{FF2B5EF4-FFF2-40B4-BE49-F238E27FC236}">
                <a16:creationId xmlns:a16="http://schemas.microsoft.com/office/drawing/2014/main" id="{A896EAA7-652B-0829-8898-AF1E272FB11F}"/>
              </a:ext>
            </a:extLst>
          </p:cNvPr>
          <p:cNvSpPr/>
          <p:nvPr/>
        </p:nvSpPr>
        <p:spPr>
          <a:xfrm>
            <a:off x="4622334" y="0"/>
            <a:ext cx="7569666" cy="6858000"/>
          </a:xfrm>
          <a:prstGeom prst="rect">
            <a:avLst/>
          </a:prstGeom>
          <a:solidFill>
            <a:srgbClr val="0028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" name="Rectangle: Rounded Corners 4">
            <a:extLst>
              <a:ext uri="{FF2B5EF4-FFF2-40B4-BE49-F238E27FC236}">
                <a16:creationId xmlns:a16="http://schemas.microsoft.com/office/drawing/2014/main" id="{EB462EF5-21B7-4DD6-8525-52EDF1125BDD}"/>
              </a:ext>
            </a:extLst>
          </p:cNvPr>
          <p:cNvSpPr/>
          <p:nvPr/>
        </p:nvSpPr>
        <p:spPr>
          <a:xfrm>
            <a:off x="5675063" y="2661956"/>
            <a:ext cx="1432848" cy="215553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Freeform: Shape 5">
            <a:extLst>
              <a:ext uri="{FF2B5EF4-FFF2-40B4-BE49-F238E27FC236}">
                <a16:creationId xmlns:a16="http://schemas.microsoft.com/office/drawing/2014/main" id="{F550B6F3-CA2A-46A7-904C-36C7E2DC769D}"/>
              </a:ext>
            </a:extLst>
          </p:cNvPr>
          <p:cNvSpPr/>
          <p:nvPr/>
        </p:nvSpPr>
        <p:spPr>
          <a:xfrm rot="10800000">
            <a:off x="5669312" y="3181168"/>
            <a:ext cx="1432847" cy="2630082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D5EE05E8-349B-4B82-A3EE-05AEB6BE434E}"/>
              </a:ext>
            </a:extLst>
          </p:cNvPr>
          <p:cNvSpPr txBox="1"/>
          <p:nvPr/>
        </p:nvSpPr>
        <p:spPr>
          <a:xfrm>
            <a:off x="5150332" y="2762124"/>
            <a:ext cx="24909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solidFill>
                  <a:schemeClr val="bg1"/>
                </a:solidFill>
                <a:ea typeface="Roboto Light"/>
              </a:rPr>
              <a:t>Iced</a:t>
            </a:r>
            <a:r>
              <a:rPr lang="en-US" sz="1200">
                <a:solidFill>
                  <a:schemeClr val="bg1"/>
                </a:solidFill>
                <a:ea typeface="Roboto Light"/>
              </a:rPr>
              <a:t> coffee </a:t>
            </a:r>
          </a:p>
          <a:p>
            <a:pPr algn="ctr"/>
            <a:r>
              <a:rPr lang="en-US" sz="1200">
                <a:solidFill>
                  <a:schemeClr val="bg1"/>
                </a:solidFill>
                <a:ea typeface="Roboto Light"/>
              </a:rPr>
              <a:t>on the go!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3A0A378-D20F-4EF1-80E0-95EFA28814F7}"/>
              </a:ext>
            </a:extLst>
          </p:cNvPr>
          <p:cNvSpPr/>
          <p:nvPr/>
        </p:nvSpPr>
        <p:spPr>
          <a:xfrm>
            <a:off x="4766841" y="1046750"/>
            <a:ext cx="249598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/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216BF1F1-0E46-4B8B-B5F5-D2630D77C328}"/>
              </a:ext>
            </a:extLst>
          </p:cNvPr>
          <p:cNvSpPr txBox="1"/>
          <p:nvPr/>
        </p:nvSpPr>
        <p:spPr>
          <a:xfrm>
            <a:off x="5821356" y="3978404"/>
            <a:ext cx="1148901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err="1">
                <a:ea typeface="+mn-lt"/>
                <a:cs typeface="+mn-lt"/>
              </a:rPr>
              <a:t>Copo</a:t>
            </a:r>
            <a:r>
              <a:rPr lang="en-US" sz="1100">
                <a:ea typeface="+mn-lt"/>
                <a:cs typeface="+mn-lt"/>
              </a:rPr>
              <a:t> de 600ml de </a:t>
            </a:r>
            <a:r>
              <a:rPr lang="en-US" sz="1100" err="1">
                <a:ea typeface="+mn-lt"/>
                <a:cs typeface="+mn-lt"/>
              </a:rPr>
              <a:t>parede</a:t>
            </a:r>
            <a:r>
              <a:rPr lang="en-US" sz="1100">
                <a:ea typeface="+mn-lt"/>
                <a:cs typeface="+mn-lt"/>
              </a:rPr>
              <a:t> </a:t>
            </a:r>
            <a:r>
              <a:rPr lang="en-US" sz="1100" err="1">
                <a:ea typeface="+mn-lt"/>
                <a:cs typeface="+mn-lt"/>
              </a:rPr>
              <a:t>dupla</a:t>
            </a:r>
            <a:r>
              <a:rPr lang="en-US" sz="1100">
                <a:ea typeface="+mn-lt"/>
                <a:cs typeface="+mn-lt"/>
              </a:rPr>
              <a:t> com </a:t>
            </a:r>
            <a:r>
              <a:rPr lang="en-US" sz="1100" err="1">
                <a:ea typeface="+mn-lt"/>
                <a:cs typeface="+mn-lt"/>
              </a:rPr>
              <a:t>tampa</a:t>
            </a:r>
            <a:r>
              <a:rPr lang="en-US" sz="1100">
                <a:ea typeface="+mn-lt"/>
                <a:cs typeface="+mn-lt"/>
              </a:rPr>
              <a:t> e </a:t>
            </a:r>
            <a:r>
              <a:rPr lang="en-US" sz="1100" err="1">
                <a:ea typeface="+mn-lt"/>
                <a:cs typeface="+mn-lt"/>
              </a:rPr>
              <a:t>canudo</a:t>
            </a:r>
            <a:endParaRPr lang="en-US" sz="1100">
              <a:ea typeface="+mn-lt"/>
              <a:cs typeface="+mn-lt"/>
            </a:endParaRPr>
          </a:p>
          <a:p>
            <a:endParaRPr lang="en-US" sz="1100">
              <a:ea typeface="Roboto Light"/>
            </a:endParaRPr>
          </a:p>
          <a:p>
            <a:endParaRPr lang="en-US" sz="1200"/>
          </a:p>
        </p:txBody>
      </p:sp>
      <p:sp>
        <p:nvSpPr>
          <p:cNvPr id="22" name="Rectangle: Rounded Corners 4">
            <a:extLst>
              <a:ext uri="{FF2B5EF4-FFF2-40B4-BE49-F238E27FC236}">
                <a16:creationId xmlns:a16="http://schemas.microsoft.com/office/drawing/2014/main" id="{CE1B755F-21A7-75BC-EFD9-4E0F74963EA6}"/>
              </a:ext>
            </a:extLst>
          </p:cNvPr>
          <p:cNvSpPr/>
          <p:nvPr/>
        </p:nvSpPr>
        <p:spPr>
          <a:xfrm>
            <a:off x="7613163" y="2641566"/>
            <a:ext cx="1432848" cy="217592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3" name="Freeform: Shape 5">
            <a:extLst>
              <a:ext uri="{FF2B5EF4-FFF2-40B4-BE49-F238E27FC236}">
                <a16:creationId xmlns:a16="http://schemas.microsoft.com/office/drawing/2014/main" id="{F09932F5-8453-0190-7C19-5CE0BDD31FA2}"/>
              </a:ext>
            </a:extLst>
          </p:cNvPr>
          <p:cNvSpPr/>
          <p:nvPr/>
        </p:nvSpPr>
        <p:spPr>
          <a:xfrm rot="10800000">
            <a:off x="7613162" y="3160776"/>
            <a:ext cx="1443213" cy="2630083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2A34C600-9EA8-E5D0-B43C-8F4FD2B03A33}"/>
              </a:ext>
            </a:extLst>
          </p:cNvPr>
          <p:cNvSpPr txBox="1"/>
          <p:nvPr/>
        </p:nvSpPr>
        <p:spPr>
          <a:xfrm>
            <a:off x="7668231" y="2762124"/>
            <a:ext cx="135083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Seu café pronto </a:t>
            </a:r>
            <a:r>
              <a:rPr lang="en-US" sz="1200" dirty="0" err="1">
                <a:solidFill>
                  <a:schemeClr val="bg1"/>
                </a:solidFill>
              </a:rPr>
              <a:t>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b="1" dirty="0">
                <a:solidFill>
                  <a:schemeClr val="bg1"/>
                </a:solidFill>
              </a:rPr>
              <a:t>4 min</a:t>
            </a:r>
          </a:p>
        </p:txBody>
      </p:sp>
      <p:sp>
        <p:nvSpPr>
          <p:cNvPr id="25" name="TextBox 14">
            <a:extLst>
              <a:ext uri="{FF2B5EF4-FFF2-40B4-BE49-F238E27FC236}">
                <a16:creationId xmlns:a16="http://schemas.microsoft.com/office/drawing/2014/main" id="{F3EA2926-A521-C7B3-63F5-9889586681C0}"/>
              </a:ext>
            </a:extLst>
          </p:cNvPr>
          <p:cNvSpPr txBox="1"/>
          <p:nvPr/>
        </p:nvSpPr>
        <p:spPr>
          <a:xfrm>
            <a:off x="7846859" y="3867841"/>
            <a:ext cx="1098958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100"/>
              <a:t>Deliciosas bebidas de café gelado em menos de quatro minutos. </a:t>
            </a:r>
            <a:endParaRPr lang="en-US" sz="1200"/>
          </a:p>
        </p:txBody>
      </p:sp>
      <p:sp>
        <p:nvSpPr>
          <p:cNvPr id="26" name="Rectangle: Rounded Corners 4">
            <a:extLst>
              <a:ext uri="{FF2B5EF4-FFF2-40B4-BE49-F238E27FC236}">
                <a16:creationId xmlns:a16="http://schemas.microsoft.com/office/drawing/2014/main" id="{C13F652C-C2EB-9AC4-36C6-2C46EBC18CE9}"/>
              </a:ext>
            </a:extLst>
          </p:cNvPr>
          <p:cNvSpPr/>
          <p:nvPr/>
        </p:nvSpPr>
        <p:spPr>
          <a:xfrm>
            <a:off x="9577745" y="2625384"/>
            <a:ext cx="1432848" cy="217592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Freeform: Shape 5">
            <a:extLst>
              <a:ext uri="{FF2B5EF4-FFF2-40B4-BE49-F238E27FC236}">
                <a16:creationId xmlns:a16="http://schemas.microsoft.com/office/drawing/2014/main" id="{D8D8A4EA-D416-47D0-3D02-91806D27CB92}"/>
              </a:ext>
            </a:extLst>
          </p:cNvPr>
          <p:cNvSpPr/>
          <p:nvPr/>
        </p:nvSpPr>
        <p:spPr>
          <a:xfrm rot="10800000">
            <a:off x="9577747" y="3160777"/>
            <a:ext cx="1432846" cy="2589303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0E1B5798-5F3A-C20E-456C-CD489D95A416}"/>
              </a:ext>
            </a:extLst>
          </p:cNvPr>
          <p:cNvSpPr txBox="1"/>
          <p:nvPr/>
        </p:nvSpPr>
        <p:spPr>
          <a:xfrm>
            <a:off x="9622574" y="2778416"/>
            <a:ext cx="1348229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err="1">
                <a:solidFill>
                  <a:schemeClr val="bg1"/>
                </a:solidFill>
              </a:rPr>
              <a:t>Fácil</a:t>
            </a:r>
            <a:r>
              <a:rPr lang="en-US" sz="1200">
                <a:solidFill>
                  <a:schemeClr val="bg1"/>
                </a:solidFill>
              </a:rPr>
              <a:t> de usar</a:t>
            </a:r>
            <a:endParaRPr lang="en-US" sz="1200"/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6828042B-0236-15D4-CE79-6EAB03E9B16B}"/>
              </a:ext>
            </a:extLst>
          </p:cNvPr>
          <p:cNvSpPr txBox="1"/>
          <p:nvPr/>
        </p:nvSpPr>
        <p:spPr>
          <a:xfrm>
            <a:off x="9622574" y="3535929"/>
            <a:ext cx="1348229" cy="19543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100"/>
              <a:t>O medidor de água, a colher de café e o indicador de gelo eliminam as dúvidas ao preparar o café e garantem que você obtenha a proporção correta de água, café e gelo</a:t>
            </a:r>
            <a:endParaRPr lang="en-US" sz="1100">
              <a:ea typeface="Roboto Light"/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B6C20D2C-F103-F624-6F04-D868CF7B7F36}"/>
              </a:ext>
            </a:extLst>
          </p:cNvPr>
          <p:cNvSpPr txBox="1"/>
          <p:nvPr/>
        </p:nvSpPr>
        <p:spPr>
          <a:xfrm>
            <a:off x="5392944" y="1034393"/>
            <a:ext cx="64637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>
                <a:solidFill>
                  <a:schemeClr val="bg1"/>
                </a:solidFill>
              </a:rPr>
              <a:t>ARGUMENTOS PRINCIPAIS</a:t>
            </a:r>
            <a:endParaRPr lang="pt-BR" sz="3600">
              <a:solidFill>
                <a:schemeClr val="bg1"/>
              </a:solidFill>
            </a:endParaRPr>
          </a:p>
        </p:txBody>
      </p:sp>
      <p:pic>
        <p:nvPicPr>
          <p:cNvPr id="35" name="Imagem 34" descr="Uma imagem contendo xícara, mesa, comida, café&#10;&#10;Descrição gerada automaticamente">
            <a:extLst>
              <a:ext uri="{FF2B5EF4-FFF2-40B4-BE49-F238E27FC236}">
                <a16:creationId xmlns:a16="http://schemas.microsoft.com/office/drawing/2014/main" id="{8061BD04-DDB6-5B11-4485-E54332D350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8" b="18431"/>
          <a:stretch/>
        </p:blipFill>
        <p:spPr>
          <a:xfrm>
            <a:off x="28496" y="0"/>
            <a:ext cx="4622334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5F4E94F-EC11-BC29-D239-0A123AFA9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8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743884E7-F7D4-8C0F-F6E9-823DF41BBD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8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5" name="Imagem 4" descr="Copo de café&#10;&#10;Descrição gerada automaticamente">
            <a:extLst>
              <a:ext uri="{FF2B5EF4-FFF2-40B4-BE49-F238E27FC236}">
                <a16:creationId xmlns:a16="http://schemas.microsoft.com/office/drawing/2014/main" id="{CA3D2DF9-7A50-9172-43EF-19724E4C2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23" y="-594072"/>
            <a:ext cx="8263162" cy="8263162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90A52F12-48A5-E0EF-9747-4C8348EE2B88}"/>
              </a:ext>
            </a:extLst>
          </p:cNvPr>
          <p:cNvSpPr txBox="1"/>
          <p:nvPr/>
        </p:nvSpPr>
        <p:spPr>
          <a:xfrm>
            <a:off x="6847580" y="1308525"/>
            <a:ext cx="4292188" cy="50167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r>
              <a:rPr lang="pt-BR" sz="1600">
                <a:solidFill>
                  <a:schemeClr val="bg1"/>
                </a:solidFill>
                <a:latin typeface="Barlow" panose="00000500000000000000" pitchFamily="2" charset="0"/>
              </a:rPr>
              <a:t>Apreciar um delicioso café gelado é uma sensação que você pode ter em qualquer momento e em qualquer lugar, com a cafeteira </a:t>
            </a:r>
            <a:r>
              <a:rPr lang="pt-BR" sz="1600" err="1">
                <a:solidFill>
                  <a:schemeClr val="bg1"/>
                </a:solidFill>
                <a:latin typeface="Barlow" panose="00000500000000000000" pitchFamily="2" charset="0"/>
              </a:rPr>
              <a:t>Iced</a:t>
            </a:r>
            <a:r>
              <a:rPr lang="pt-BR" sz="1600">
                <a:solidFill>
                  <a:schemeClr val="bg1"/>
                </a:solidFill>
                <a:latin typeface="Barlow" panose="00000500000000000000" pitchFamily="2" charset="0"/>
              </a:rPr>
              <a:t> Coffee.</a:t>
            </a: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r>
              <a:rPr lang="pt-BR" sz="1600">
                <a:solidFill>
                  <a:schemeClr val="bg1"/>
                </a:solidFill>
                <a:latin typeface="Barlow"/>
              </a:rPr>
              <a:t>A nova cafeteira Oster oferece uma maneira descomplicada e </a:t>
            </a:r>
            <a:r>
              <a:rPr lang="pt-BR" sz="1600" i="1">
                <a:solidFill>
                  <a:schemeClr val="bg1"/>
                </a:solidFill>
                <a:latin typeface="Barlow"/>
              </a:rPr>
              <a:t>ecologicamente </a:t>
            </a:r>
            <a:r>
              <a:rPr lang="pt-BR" sz="1600">
                <a:solidFill>
                  <a:schemeClr val="bg1"/>
                </a:solidFill>
                <a:latin typeface="Barlow"/>
              </a:rPr>
              <a:t>correta de recriar facilmente seus cafés favoritos no conforto da sua casa. </a:t>
            </a:r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r>
              <a:rPr lang="pt-BR" sz="1600">
                <a:solidFill>
                  <a:schemeClr val="bg1"/>
                </a:solidFill>
                <a:latin typeface="Barlow"/>
              </a:rPr>
              <a:t>Esta máquina é o acessório ideal para  preparar o seu café gelado facilmente. E o preparo leva menos de 4 minutos.</a:t>
            </a:r>
          </a:p>
          <a:p>
            <a:r>
              <a:rPr lang="pt-BR" sz="1600">
                <a:solidFill>
                  <a:schemeClr val="bg1"/>
                </a:solidFill>
                <a:latin typeface="Barlow"/>
              </a:rPr>
              <a:t>É o primeiro passo para receitas e bebidas ao seu gosto.</a:t>
            </a:r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  <a:p>
            <a:endParaRPr lang="pt-BR" sz="1600">
              <a:solidFill>
                <a:schemeClr val="bg1"/>
              </a:solidFill>
              <a:latin typeface="Barlow" panose="00000500000000000000" pitchFamily="2" charset="0"/>
            </a:endParaRPr>
          </a:p>
        </p:txBody>
      </p:sp>
      <p:pic>
        <p:nvPicPr>
          <p:cNvPr id="3" name="Imagem 2" descr="Uma imagem contendo escuro, homem, água, morcego&#10;&#10;Descrição gerada automaticamente">
            <a:extLst>
              <a:ext uri="{FF2B5EF4-FFF2-40B4-BE49-F238E27FC236}">
                <a16:creationId xmlns:a16="http://schemas.microsoft.com/office/drawing/2014/main" id="{860CC1FB-5B2B-1961-D218-24F0B201B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8899">
            <a:off x="113676" y="2791700"/>
            <a:ext cx="3316355" cy="589574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B144B05-D68D-F1EE-1089-9CA8E63C38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85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60ACE308-F22F-863C-FCAD-773367040488}"/>
              </a:ext>
            </a:extLst>
          </p:cNvPr>
          <p:cNvSpPr/>
          <p:nvPr/>
        </p:nvSpPr>
        <p:spPr>
          <a:xfrm>
            <a:off x="-68588" y="-8129"/>
            <a:ext cx="6212507" cy="6874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BB8AACC9-FAB5-4AC7-A0B1-CEBB6CF025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371" y="789323"/>
            <a:ext cx="3039087" cy="603507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06AD4BE-899D-10BD-1F9C-5A81069070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334" r="39359"/>
          <a:stretch/>
        </p:blipFill>
        <p:spPr>
          <a:xfrm>
            <a:off x="5637402" y="-8130"/>
            <a:ext cx="6577051" cy="6882387"/>
          </a:xfrm>
          <a:prstGeom prst="rect">
            <a:avLst/>
          </a:prstGeom>
        </p:spPr>
      </p:pic>
      <p:sp>
        <p:nvSpPr>
          <p:cNvPr id="31" name="Google Shape;105;p17">
            <a:extLst>
              <a:ext uri="{FF2B5EF4-FFF2-40B4-BE49-F238E27FC236}">
                <a16:creationId xmlns:a16="http://schemas.microsoft.com/office/drawing/2014/main" id="{C775B9D5-3DC1-41DD-93B5-00FBB77D2456}"/>
              </a:ext>
            </a:extLst>
          </p:cNvPr>
          <p:cNvSpPr/>
          <p:nvPr/>
        </p:nvSpPr>
        <p:spPr>
          <a:xfrm>
            <a:off x="5637400" y="5500647"/>
            <a:ext cx="6577054" cy="1357353"/>
          </a:xfrm>
          <a:prstGeom prst="rect">
            <a:avLst/>
          </a:prstGeom>
          <a:solidFill>
            <a:srgbClr val="EEEEEE">
              <a:alpha val="70390"/>
            </a:srgbClr>
          </a:solidFill>
          <a:ln>
            <a:noFill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defTabSz="1625478">
              <a:defRPr/>
            </a:pPr>
            <a:endParaRPr sz="2489"/>
          </a:p>
        </p:txBody>
      </p:sp>
      <p:sp>
        <p:nvSpPr>
          <p:cNvPr id="32" name="Google Shape;110;p17">
            <a:extLst>
              <a:ext uri="{FF2B5EF4-FFF2-40B4-BE49-F238E27FC236}">
                <a16:creationId xmlns:a16="http://schemas.microsoft.com/office/drawing/2014/main" id="{487C2BD2-11FB-44C1-9E1F-83FC725ACA86}"/>
              </a:ext>
            </a:extLst>
          </p:cNvPr>
          <p:cNvSpPr txBox="1"/>
          <p:nvPr/>
        </p:nvSpPr>
        <p:spPr>
          <a:xfrm>
            <a:off x="5637401" y="5484389"/>
            <a:ext cx="6489940" cy="1200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33" tIns="162533" rIns="162533" bIns="162533" anchor="t" anchorCtr="0">
            <a:noAutofit/>
          </a:bodyPr>
          <a:lstStyle/>
          <a:p>
            <a:pPr defTabSz="1625478">
              <a:lnSpc>
                <a:spcPct val="115000"/>
              </a:lnSpc>
              <a:defRPr/>
            </a:pPr>
            <a:r>
              <a:rPr lang="en" sz="2667">
                <a:solidFill>
                  <a:srgbClr val="070D33"/>
                </a:solidFill>
                <a:latin typeface="Lato"/>
                <a:ea typeface="Lato"/>
                <a:cs typeface="Lato"/>
                <a:sym typeface="Lato"/>
              </a:rPr>
              <a:t>Pontos-chave:</a:t>
            </a:r>
            <a:endParaRPr sz="2667">
              <a:solidFill>
                <a:srgbClr val="070D33"/>
              </a:solidFill>
              <a:latin typeface="Lato"/>
              <a:ea typeface="Lato"/>
              <a:cs typeface="Lato"/>
              <a:sym typeface="Lato"/>
            </a:endParaRPr>
          </a:p>
          <a:p>
            <a:pPr defTabSz="1625478">
              <a:lnSpc>
                <a:spcPct val="115000"/>
              </a:lnSpc>
              <a:buSzPts val="1100"/>
              <a:defRPr/>
            </a:pPr>
            <a:r>
              <a:rPr lang="pt-BR" sz="2667" b="1" i="1">
                <a:solidFill>
                  <a:srgbClr val="070D33"/>
                </a:solidFill>
                <a:latin typeface="Lato"/>
                <a:ea typeface="Lato"/>
                <a:cs typeface="Lato"/>
                <a:sym typeface="Lato"/>
              </a:rPr>
              <a:t>Inspiração, inovação </a:t>
            </a:r>
            <a:endParaRPr sz="2667" b="1" i="1">
              <a:solidFill>
                <a:srgbClr val="070D3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0C9643A-CA22-1D1F-06BA-7D0E56C7EB24}"/>
              </a:ext>
            </a:extLst>
          </p:cNvPr>
          <p:cNvSpPr txBox="1"/>
          <p:nvPr/>
        </p:nvSpPr>
        <p:spPr>
          <a:xfrm>
            <a:off x="492267" y="6127007"/>
            <a:ext cx="6111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>
                <a:latin typeface="Barlow" panose="00000500000000000000" pitchFamily="2" charset="0"/>
              </a:rPr>
              <a:t>Sexo: Homens e Mulheres</a:t>
            </a:r>
          </a:p>
          <a:p>
            <a:r>
              <a:rPr lang="pt-BR" sz="1600" b="1" dirty="0">
                <a:latin typeface="Barlow" panose="00000500000000000000" pitchFamily="2" charset="0"/>
              </a:rPr>
              <a:t>Idade: 20-34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690C780-8CD3-3D01-49FB-A28868A4E4E8}"/>
              </a:ext>
            </a:extLst>
          </p:cNvPr>
          <p:cNvSpPr txBox="1"/>
          <p:nvPr/>
        </p:nvSpPr>
        <p:spPr>
          <a:xfrm>
            <a:off x="492267" y="1900920"/>
            <a:ext cx="4910243" cy="44319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sz="1400" b="1" dirty="0">
                <a:latin typeface="Barlow" panose="00000500000000000000" pitchFamily="2" charset="0"/>
              </a:rPr>
              <a:t>Viciados em compras de café</a:t>
            </a:r>
          </a:p>
          <a:p>
            <a:endParaRPr lang="pt-BR" sz="1400">
              <a:latin typeface="Barlow" panose="00000500000000000000" pitchFamily="2" charset="0"/>
            </a:endParaRPr>
          </a:p>
          <a:p>
            <a:r>
              <a:rPr lang="pt-BR" sz="1400" dirty="0">
                <a:latin typeface="Barlow" panose="00000500000000000000" pitchFamily="2" charset="0"/>
              </a:rPr>
              <a:t>Esses consumidores adoram café, mas não têm tempo nem vontade de tentar fazer algo mais complexo em casa. </a:t>
            </a:r>
          </a:p>
          <a:p>
            <a:endParaRPr lang="pt-BR" sz="1400">
              <a:latin typeface="Barlow" panose="00000500000000000000" pitchFamily="2" charset="0"/>
            </a:endParaRPr>
          </a:p>
          <a:p>
            <a:r>
              <a:rPr lang="pt-BR" sz="1400" dirty="0">
                <a:latin typeface="Barlow"/>
              </a:rPr>
              <a:t>Eles adoram o sabor, a qualidade e a conveniência de tomar café gelado e café com leite em uma cafeteria e consideram isso uma maneira de se mimarem quando estão fora de casa.</a:t>
            </a:r>
          </a:p>
          <a:p>
            <a:r>
              <a:rPr lang="pt-BR" sz="1400" dirty="0">
                <a:solidFill>
                  <a:srgbClr val="696158"/>
                </a:solidFill>
                <a:latin typeface="Barlow"/>
                <a:ea typeface="Verdana"/>
              </a:rPr>
              <a:t>É seguidora</a:t>
            </a:r>
            <a:r>
              <a:rPr lang="pt-BR" sz="1400" dirty="0">
                <a:latin typeface="Barlow"/>
              </a:rPr>
              <a:t> de tendências geradas em grandes sociais.</a:t>
            </a:r>
          </a:p>
          <a:p>
            <a:endParaRPr lang="pt-BR" sz="1400">
              <a:latin typeface="Barlow" panose="00000500000000000000" pitchFamily="2" charset="0"/>
            </a:endParaRPr>
          </a:p>
          <a:p>
            <a:r>
              <a:rPr lang="pt-BR" sz="1400" dirty="0">
                <a:latin typeface="Barlow" panose="00000500000000000000" pitchFamily="2" charset="0"/>
              </a:rPr>
              <a:t>Necessidades do café: conforto em qualquer lugar</a:t>
            </a:r>
          </a:p>
          <a:p>
            <a:r>
              <a:rPr lang="pt-BR" sz="1400" dirty="0">
                <a:latin typeface="Barlow" panose="00000500000000000000" pitchFamily="2" charset="0"/>
              </a:rPr>
              <a:t>Atitudes no café: as cafeterias são as melhores</a:t>
            </a:r>
          </a:p>
          <a:p>
            <a:endParaRPr lang="pt-BR" sz="1400">
              <a:latin typeface="Barlow" panose="00000500000000000000" pitchFamily="2" charset="0"/>
            </a:endParaRPr>
          </a:p>
          <a:p>
            <a:r>
              <a:rPr lang="pt-BR" sz="1100" dirty="0">
                <a:solidFill>
                  <a:srgbClr val="002863"/>
                </a:solidFill>
                <a:latin typeface="Barlow" panose="00000500000000000000" pitchFamily="2" charset="0"/>
              </a:rPr>
              <a:t>TOP ATIVIDADES SOCIAIS:</a:t>
            </a:r>
          </a:p>
          <a:p>
            <a:r>
              <a:rPr lang="pt-BR" sz="1000" dirty="0">
                <a:solidFill>
                  <a:srgbClr val="002863"/>
                </a:solidFill>
                <a:latin typeface="Barlow" panose="00000500000000000000" pitchFamily="2" charset="0"/>
              </a:rPr>
              <a:t>Não necessariamente relacionadas ao café</a:t>
            </a:r>
          </a:p>
          <a:p>
            <a:endParaRPr lang="pt-BR" sz="1000">
              <a:solidFill>
                <a:srgbClr val="002863"/>
              </a:solidFill>
              <a:latin typeface="Barlow" panose="00000500000000000000" pitchFamily="2" charset="0"/>
            </a:endParaRPr>
          </a:p>
          <a:p>
            <a:r>
              <a:rPr lang="pt-BR" sz="1100" dirty="0">
                <a:latin typeface="Barlow" panose="00000500000000000000" pitchFamily="2" charset="0"/>
              </a:rPr>
              <a:t>- IFOOD / UBER EATS</a:t>
            </a:r>
          </a:p>
          <a:p>
            <a:r>
              <a:rPr lang="pt-BR" sz="1100" dirty="0">
                <a:latin typeface="Barlow" panose="00000500000000000000" pitchFamily="2" charset="0"/>
              </a:rPr>
              <a:t>- TIKTOK</a:t>
            </a:r>
          </a:p>
          <a:p>
            <a:r>
              <a:rPr lang="pt-BR" sz="1100" dirty="0">
                <a:latin typeface="Barlow" panose="00000500000000000000" pitchFamily="2" charset="0"/>
              </a:rPr>
              <a:t>- SPOTIFY</a:t>
            </a:r>
          </a:p>
          <a:p>
            <a:r>
              <a:rPr lang="pt-BR" sz="1100" dirty="0">
                <a:latin typeface="Barlow" panose="00000500000000000000" pitchFamily="2" charset="0"/>
              </a:rPr>
              <a:t>- VIAGENS</a:t>
            </a:r>
          </a:p>
          <a:p>
            <a:r>
              <a:rPr lang="pt-BR" sz="1100" dirty="0">
                <a:latin typeface="Barlow" panose="00000500000000000000" pitchFamily="2" charset="0"/>
              </a:rPr>
              <a:t>- STREAMMINGS – NETFLIX, PRIME, ETC</a:t>
            </a:r>
          </a:p>
          <a:p>
            <a:endParaRPr lang="pt-BR" sz="1400">
              <a:latin typeface="Barlow" panose="00000500000000000000" pitchFamily="2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CF9C6AC-F7E8-D5F8-9A59-476717670C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52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C895453E-EA4B-D702-BD0C-94334AA5F7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8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5" name="Imagem 4" descr="Uma imagem contendo xícara, no interior, mesa, café&#10;&#10;Descrição gerada automaticamente">
            <a:extLst>
              <a:ext uri="{FF2B5EF4-FFF2-40B4-BE49-F238E27FC236}">
                <a16:creationId xmlns:a16="http://schemas.microsoft.com/office/drawing/2014/main" id="{A6DABF53-D330-2E64-E0D8-259F589334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4" t="7543" r="17825" b="7335"/>
          <a:stretch/>
        </p:blipFill>
        <p:spPr>
          <a:xfrm>
            <a:off x="4496500" y="545275"/>
            <a:ext cx="4714613" cy="5926942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FBB21793-76AA-229C-3CAC-341AD1D3826F}"/>
              </a:ext>
            </a:extLst>
          </p:cNvPr>
          <p:cNvSpPr/>
          <p:nvPr/>
        </p:nvSpPr>
        <p:spPr>
          <a:xfrm>
            <a:off x="678159" y="5284409"/>
            <a:ext cx="1744910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pt-BR" sz="1200">
                <a:latin typeface="Barlow" panose="00000500000000000000" pitchFamily="2" charset="0"/>
              </a:rPr>
              <a:t>Prepara </a:t>
            </a:r>
            <a:r>
              <a:rPr lang="pt-BR" sz="1200" b="1">
                <a:latin typeface="Barlow" panose="00000500000000000000" pitchFamily="2" charset="0"/>
              </a:rPr>
              <a:t>em 4 min</a:t>
            </a:r>
            <a:r>
              <a:rPr lang="pt-BR" sz="1200">
                <a:latin typeface="Barlow" panose="00000500000000000000" pitchFamily="2" charset="0"/>
              </a:rPr>
              <a:t>, um café </a:t>
            </a:r>
            <a:r>
              <a:rPr lang="pt-BR" sz="1200" b="1">
                <a:latin typeface="Barlow" panose="00000500000000000000" pitchFamily="2" charset="0"/>
              </a:rPr>
              <a:t>no ponto</a:t>
            </a:r>
            <a:r>
              <a:rPr lang="pt-BR" sz="1200">
                <a:latin typeface="Barlow" panose="00000500000000000000" pitchFamily="2" charset="0"/>
              </a:rPr>
              <a:t> para ser tomado </a:t>
            </a:r>
            <a:r>
              <a:rPr lang="pt-BR" sz="1200" b="1">
                <a:latin typeface="Barlow" panose="00000500000000000000" pitchFamily="2" charset="0"/>
              </a:rPr>
              <a:t>com gelo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D5D7A6B-F307-FB01-33C8-5FE739794F4C}"/>
              </a:ext>
            </a:extLst>
          </p:cNvPr>
          <p:cNvSpPr/>
          <p:nvPr/>
        </p:nvSpPr>
        <p:spPr>
          <a:xfrm>
            <a:off x="8067413" y="1191747"/>
            <a:ext cx="2200712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pt-BR" sz="1200">
                <a:latin typeface="Barlow" panose="00000500000000000000" pitchFamily="2" charset="0"/>
              </a:rPr>
              <a:t>FILTRO REMOVÍVEL</a:t>
            </a:r>
          </a:p>
          <a:p>
            <a:pPr algn="r"/>
            <a:r>
              <a:rPr lang="pt-BR" sz="1200">
                <a:latin typeface="Barlow" panose="00000500000000000000" pitchFamily="2" charset="0"/>
              </a:rPr>
              <a:t>lavável</a:t>
            </a:r>
            <a:endParaRPr lang="pt-BR" sz="1200" b="1">
              <a:latin typeface="Barlow" panose="00000500000000000000" pitchFamily="2" charset="0"/>
            </a:endParaRP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E13584FB-1D80-990C-19B7-2D3A6F80F767}"/>
              </a:ext>
            </a:extLst>
          </p:cNvPr>
          <p:cNvCxnSpPr/>
          <p:nvPr/>
        </p:nvCxnSpPr>
        <p:spPr>
          <a:xfrm>
            <a:off x="7038364" y="1631768"/>
            <a:ext cx="16694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A0177B7B-CF50-370C-A0AB-AA32DA250192}"/>
              </a:ext>
            </a:extLst>
          </p:cNvPr>
          <p:cNvSpPr/>
          <p:nvPr/>
        </p:nvSpPr>
        <p:spPr>
          <a:xfrm>
            <a:off x="8405771" y="2770194"/>
            <a:ext cx="2200712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pt-BR" sz="1200">
                <a:latin typeface="Barlow" panose="00000500000000000000" pitchFamily="2" charset="0"/>
              </a:rPr>
              <a:t>CONTROLE DO FLUXO</a:t>
            </a:r>
          </a:p>
          <a:p>
            <a:pPr algn="r"/>
            <a:r>
              <a:rPr lang="pt-BR" sz="1200">
                <a:latin typeface="Barlow" panose="00000500000000000000" pitchFamily="2" charset="0"/>
              </a:rPr>
              <a:t>Para deixar os seu café mais forte</a:t>
            </a: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3C5FF633-B8E7-B42E-8D78-FFDFF89E5342}"/>
              </a:ext>
            </a:extLst>
          </p:cNvPr>
          <p:cNvCxnSpPr/>
          <p:nvPr/>
        </p:nvCxnSpPr>
        <p:spPr>
          <a:xfrm>
            <a:off x="7165597" y="3109628"/>
            <a:ext cx="16694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5BA693F-E52F-A800-B8A5-B0D1AF93DE10}"/>
              </a:ext>
            </a:extLst>
          </p:cNvPr>
          <p:cNvCxnSpPr/>
          <p:nvPr/>
        </p:nvCxnSpPr>
        <p:spPr>
          <a:xfrm>
            <a:off x="8000301" y="4889493"/>
            <a:ext cx="16694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0AB7D588-D254-F3BF-7A04-7CCDBC02A75F}"/>
              </a:ext>
            </a:extLst>
          </p:cNvPr>
          <p:cNvCxnSpPr/>
          <p:nvPr/>
        </p:nvCxnSpPr>
        <p:spPr>
          <a:xfrm>
            <a:off x="4496500" y="3504552"/>
            <a:ext cx="16694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ângulo 14">
            <a:extLst>
              <a:ext uri="{FF2B5EF4-FFF2-40B4-BE49-F238E27FC236}">
                <a16:creationId xmlns:a16="http://schemas.microsoft.com/office/drawing/2014/main" id="{4B3BA724-3F30-D650-5886-778CEA714F2E}"/>
              </a:ext>
            </a:extLst>
          </p:cNvPr>
          <p:cNvSpPr/>
          <p:nvPr/>
        </p:nvSpPr>
        <p:spPr>
          <a:xfrm>
            <a:off x="2154574" y="3109628"/>
            <a:ext cx="2200712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pt-BR" sz="1200">
                <a:latin typeface="Barlow" panose="00000500000000000000" pitchFamily="2" charset="0"/>
              </a:rPr>
              <a:t>RESERVATÓRIO DE ÁGUA</a:t>
            </a:r>
          </a:p>
          <a:p>
            <a:pPr algn="r"/>
            <a:r>
              <a:rPr lang="pt-BR" sz="1200">
                <a:latin typeface="Barlow" panose="00000500000000000000" pitchFamily="2" charset="0"/>
              </a:rPr>
              <a:t>350ml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29A4F3C-B29D-E772-A493-97DBC9C9ABED}"/>
              </a:ext>
            </a:extLst>
          </p:cNvPr>
          <p:cNvSpPr/>
          <p:nvPr/>
        </p:nvSpPr>
        <p:spPr>
          <a:xfrm>
            <a:off x="8938471" y="4550714"/>
            <a:ext cx="2200712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pt-BR" sz="1200">
                <a:latin typeface="Barlow" panose="00000500000000000000" pitchFamily="2" charset="0"/>
              </a:rPr>
              <a:t>COPO COM TAMPA</a:t>
            </a:r>
          </a:p>
          <a:p>
            <a:pPr algn="r"/>
            <a:r>
              <a:rPr lang="pt-BR" sz="1200">
                <a:latin typeface="Barlow" panose="00000500000000000000" pitchFamily="2" charset="0"/>
              </a:rPr>
              <a:t>Marcas medidoras de água e gelo</a:t>
            </a:r>
          </a:p>
        </p:txBody>
      </p:sp>
      <p:pic>
        <p:nvPicPr>
          <p:cNvPr id="18" name="Imagem 17" descr="Uma imagem contendo escuro, homem, água, morcego&#10;&#10;Descrição gerada automaticamente">
            <a:extLst>
              <a:ext uri="{FF2B5EF4-FFF2-40B4-BE49-F238E27FC236}">
                <a16:creationId xmlns:a16="http://schemas.microsoft.com/office/drawing/2014/main" id="{5D25A138-8288-27B3-B84C-41B55D144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58" y="2572942"/>
            <a:ext cx="3316355" cy="5895743"/>
          </a:xfrm>
          <a:prstGeom prst="rect">
            <a:avLst/>
          </a:prstGeom>
        </p:spPr>
      </p:pic>
      <p:pic>
        <p:nvPicPr>
          <p:cNvPr id="22" name="Imagem 21" descr="Imagem em preto e branco&#10;&#10;Descrição gerada automaticamente">
            <a:extLst>
              <a:ext uri="{FF2B5EF4-FFF2-40B4-BE49-F238E27FC236}">
                <a16:creationId xmlns:a16="http://schemas.microsoft.com/office/drawing/2014/main" id="{AED72ABD-5D99-451E-0406-EFA62687DE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5"/>
          <a:stretch/>
        </p:blipFill>
        <p:spPr>
          <a:xfrm>
            <a:off x="6893656" y="5183981"/>
            <a:ext cx="2592172" cy="2143069"/>
          </a:xfrm>
          <a:prstGeom prst="rect">
            <a:avLst/>
          </a:prstGeom>
        </p:spPr>
      </p:pic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F3DD76AC-9A40-7C96-8BD4-5DA11A4744F4}"/>
              </a:ext>
            </a:extLst>
          </p:cNvPr>
          <p:cNvCxnSpPr>
            <a:cxnSpLocks/>
          </p:cNvCxnSpPr>
          <p:nvPr/>
        </p:nvCxnSpPr>
        <p:spPr>
          <a:xfrm flipV="1">
            <a:off x="8611279" y="6126111"/>
            <a:ext cx="112834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ângulo 24">
            <a:extLst>
              <a:ext uri="{FF2B5EF4-FFF2-40B4-BE49-F238E27FC236}">
                <a16:creationId xmlns:a16="http://schemas.microsoft.com/office/drawing/2014/main" id="{3B1376A2-D8EA-A007-8FF1-5B7152F4AA38}"/>
              </a:ext>
            </a:extLst>
          </p:cNvPr>
          <p:cNvSpPr/>
          <p:nvPr/>
        </p:nvSpPr>
        <p:spPr>
          <a:xfrm>
            <a:off x="9123088" y="5582865"/>
            <a:ext cx="2200712" cy="10864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pt-BR" sz="1200">
                <a:latin typeface="Barlow" panose="00000500000000000000" pitchFamily="2" charset="0"/>
              </a:rPr>
              <a:t>COLHER DOSADORA</a:t>
            </a: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90F93750-34BA-6A7C-F248-DF22F88C0F15}"/>
              </a:ext>
            </a:extLst>
          </p:cNvPr>
          <p:cNvGrpSpPr/>
          <p:nvPr/>
        </p:nvGrpSpPr>
        <p:grpSpPr>
          <a:xfrm>
            <a:off x="453705" y="947510"/>
            <a:ext cx="3715603" cy="530583"/>
            <a:chOff x="11088002" y="1710903"/>
            <a:chExt cx="4121774" cy="571505"/>
          </a:xfrm>
        </p:grpSpPr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272C3600-076C-69DE-5BCC-64E7E60D4F31}"/>
                </a:ext>
              </a:extLst>
            </p:cNvPr>
            <p:cNvGrpSpPr/>
            <p:nvPr/>
          </p:nvGrpSpPr>
          <p:grpSpPr>
            <a:xfrm>
              <a:off x="11088002" y="1710903"/>
              <a:ext cx="4121774" cy="571505"/>
              <a:chOff x="12374251" y="2390770"/>
              <a:chExt cx="4121774" cy="571505"/>
            </a:xfrm>
          </p:grpSpPr>
          <p:sp>
            <p:nvSpPr>
              <p:cNvPr id="29" name="Retângulo 28">
                <a:extLst>
                  <a:ext uri="{FF2B5EF4-FFF2-40B4-BE49-F238E27FC236}">
                    <a16:creationId xmlns:a16="http://schemas.microsoft.com/office/drawing/2014/main" id="{F2C5165A-6C7B-3778-8FEF-4A69E841F37B}"/>
                  </a:ext>
                </a:extLst>
              </p:cNvPr>
              <p:cNvSpPr/>
              <p:nvPr/>
            </p:nvSpPr>
            <p:spPr>
              <a:xfrm>
                <a:off x="12506325" y="2390775"/>
                <a:ext cx="3857625" cy="5715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0481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0" name="Triângulo isósceles 29">
                <a:extLst>
                  <a:ext uri="{FF2B5EF4-FFF2-40B4-BE49-F238E27FC236}">
                    <a16:creationId xmlns:a16="http://schemas.microsoft.com/office/drawing/2014/main" id="{97ED6068-6326-C7AB-2B22-FC1B291BCF58}"/>
                  </a:ext>
                </a:extLst>
              </p:cNvPr>
              <p:cNvSpPr/>
              <p:nvPr/>
            </p:nvSpPr>
            <p:spPr>
              <a:xfrm rot="16200000">
                <a:off x="12154539" y="2610483"/>
                <a:ext cx="571499" cy="1320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0481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1" name="Triângulo isósceles 30">
                <a:extLst>
                  <a:ext uri="{FF2B5EF4-FFF2-40B4-BE49-F238E27FC236}">
                    <a16:creationId xmlns:a16="http://schemas.microsoft.com/office/drawing/2014/main" id="{54677F1D-02EE-B614-6971-BCE24A996071}"/>
                  </a:ext>
                </a:extLst>
              </p:cNvPr>
              <p:cNvSpPr/>
              <p:nvPr/>
            </p:nvSpPr>
            <p:spPr>
              <a:xfrm rot="5400000" flipH="1">
                <a:off x="16144238" y="2610482"/>
                <a:ext cx="571499" cy="132075"/>
              </a:xfrm>
              <a:prstGeom prst="triangl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0481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872CD068-C733-7A2B-933C-798BB623BF44}"/>
                </a:ext>
              </a:extLst>
            </p:cNvPr>
            <p:cNvSpPr txBox="1"/>
            <p:nvPr/>
          </p:nvSpPr>
          <p:spPr>
            <a:xfrm>
              <a:off x="11629922" y="1710903"/>
              <a:ext cx="2877008" cy="49727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3048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400">
                  <a:solidFill>
                    <a:srgbClr val="002863"/>
                  </a:solidFill>
                  <a:latin typeface="Verdana"/>
                  <a:ea typeface="Verdana"/>
                </a:rPr>
                <a:t>OCAF820</a:t>
              </a: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002863"/>
                </a:solidFill>
                <a:effectLst/>
                <a:uLnTx/>
                <a:uFillTx/>
                <a:latin typeface="Verdana"/>
                <a:ea typeface="Verdana"/>
              </a:endParaRPr>
            </a:p>
          </p:txBody>
        </p: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E9493E56-1D05-DD72-1A98-F08C227AF8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868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A8F24B1D-79C0-F7F1-0656-D108E4461D30}"/>
              </a:ext>
            </a:extLst>
          </p:cNvPr>
          <p:cNvSpPr/>
          <p:nvPr/>
        </p:nvSpPr>
        <p:spPr>
          <a:xfrm>
            <a:off x="6344816" y="0"/>
            <a:ext cx="5847184" cy="6858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25CE225-8532-E50F-C7FA-58F09E5973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42" t="16190" r="12082"/>
          <a:stretch/>
        </p:blipFill>
        <p:spPr>
          <a:xfrm>
            <a:off x="6779954" y="1269960"/>
            <a:ext cx="4851188" cy="4590661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1458935-F89F-50CD-99E4-F426DDB736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38"/>
          <a:stretch/>
        </p:blipFill>
        <p:spPr>
          <a:xfrm>
            <a:off x="0" y="0"/>
            <a:ext cx="6344816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C7A1EBA-5DFE-F484-483D-934031AD7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6" y="408059"/>
            <a:ext cx="1578753" cy="2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37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C895453E-EA4B-D702-BD0C-94334AA5F7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8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r>
              <a:rPr lang="pt-BR" sz="3200" b="1" dirty="0">
                <a:solidFill>
                  <a:prstClr val="white"/>
                </a:solidFill>
                <a:latin typeface="Verdana"/>
                <a:ea typeface="Verdana"/>
                <a:cs typeface="Arial"/>
              </a:rPr>
              <a:t>BOAS VENDAS!</a:t>
            </a:r>
          </a:p>
        </p:txBody>
      </p:sp>
      <p:pic>
        <p:nvPicPr>
          <p:cNvPr id="2" name="Google Shape;95;p16">
            <a:extLst>
              <a:ext uri="{FF2B5EF4-FFF2-40B4-BE49-F238E27FC236}">
                <a16:creationId xmlns:a16="http://schemas.microsoft.com/office/drawing/2014/main" id="{2402A835-CC61-B773-F19D-D244F8ADC1F6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8278" y="5739910"/>
            <a:ext cx="1585574" cy="846822"/>
          </a:xfrm>
          <a:prstGeom prst="rect">
            <a:avLst/>
          </a:prstGeom>
          <a:noFill/>
          <a:ln>
            <a:noFill/>
          </a:ln>
          <a:effectLst>
            <a:outerShdw blurRad="428625" dist="47625" dir="5400000" algn="bl" rotWithShape="0">
              <a:srgbClr val="272E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0192563"/>
      </p:ext>
    </p:extLst>
  </p:cSld>
  <p:clrMapOvr>
    <a:masterClrMapping/>
  </p:clrMapOvr>
</p:sld>
</file>

<file path=ppt/theme/theme1.xml><?xml version="1.0" encoding="utf-8"?>
<a:theme xmlns:a="http://schemas.openxmlformats.org/drawingml/2006/main" name="Newell Brands">
  <a:themeElements>
    <a:clrScheme name="Custom 1">
      <a:dk1>
        <a:srgbClr val="696158"/>
      </a:dk1>
      <a:lt1>
        <a:srgbClr val="FFFFFF"/>
      </a:lt1>
      <a:dk2>
        <a:srgbClr val="288FC2"/>
      </a:dk2>
      <a:lt2>
        <a:srgbClr val="01405C"/>
      </a:lt2>
      <a:accent1>
        <a:srgbClr val="288FC2"/>
      </a:accent1>
      <a:accent2>
        <a:srgbClr val="7D87C2"/>
      </a:accent2>
      <a:accent3>
        <a:srgbClr val="BCC883"/>
      </a:accent3>
      <a:accent4>
        <a:srgbClr val="EEB927"/>
      </a:accent4>
      <a:accent5>
        <a:srgbClr val="F89848"/>
      </a:accent5>
      <a:accent6>
        <a:srgbClr val="E34154"/>
      </a:accent6>
      <a:hlink>
        <a:srgbClr val="288DC1"/>
      </a:hlink>
      <a:folHlink>
        <a:srgbClr val="288D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well Brands" id="{5562E545-25C9-F24C-A14A-9EAACE0CDA70}" vid="{DAB12942-0EC1-A545-BD13-E57403385669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30d99f9d674a905f79ce11331c851d78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6b9502f76ff602306835b56d17258154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</documentManagement>
</p:properties>
</file>

<file path=customXml/itemProps1.xml><?xml version="1.0" encoding="utf-8"?>
<ds:datastoreItem xmlns:ds="http://schemas.openxmlformats.org/officeDocument/2006/customXml" ds:itemID="{887A083B-7310-4C76-AFA7-7CC880A360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8B4376-73EB-445F-AEB3-FAFF46ACC4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F13E0B-CA9D-494F-BCAE-5D4DDD6F18CB}">
  <ds:schemaRefs>
    <ds:schemaRef ds:uri="http://schemas.microsoft.com/office/2006/documentManagement/types"/>
    <ds:schemaRef ds:uri="b965df5c-a923-4a0f-87c4-1c1c48020ee7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203c0193-ba22-43d4-8742-e85cd1d8c1c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</TotalTime>
  <Words>369</Words>
  <Application>Microsoft Office PowerPoint</Application>
  <PresentationFormat>Widescreen</PresentationFormat>
  <Paragraphs>52</Paragraphs>
  <Slides>8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Barlow</vt:lpstr>
      <vt:lpstr>Calibri</vt:lpstr>
      <vt:lpstr>Lato</vt:lpstr>
      <vt:lpstr>Roboto Light</vt:lpstr>
      <vt:lpstr>Verdana</vt:lpstr>
      <vt:lpstr>Newell Brands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Carvalho, Victoria</dc:creator>
  <cp:lastModifiedBy>Carvalho, Victoria</cp:lastModifiedBy>
  <cp:revision>6</cp:revision>
  <dcterms:created xsi:type="dcterms:W3CDTF">2024-06-25T20:07:26Z</dcterms:created>
  <dcterms:modified xsi:type="dcterms:W3CDTF">2024-07-31T14:46:39Z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13fa3fc-ea0f-419c-839f-841548df074b_Enabled">
    <vt:lpwstr>true</vt:lpwstr>
  </property>
  <property fmtid="{D5CDD505-2E9C-101B-9397-08002B2CF9AE}" pid="3" name="MSIP_Label_413fa3fc-ea0f-419c-839f-841548df074b_SetDate">
    <vt:lpwstr>2024-06-26T17:53:23Z</vt:lpwstr>
  </property>
  <property fmtid="{D5CDD505-2E9C-101B-9397-08002B2CF9AE}" pid="4" name="MSIP_Label_413fa3fc-ea0f-419c-839f-841548df074b_Method">
    <vt:lpwstr>Privileged</vt:lpwstr>
  </property>
  <property fmtid="{D5CDD505-2E9C-101B-9397-08002B2CF9AE}" pid="5" name="MSIP_Label_413fa3fc-ea0f-419c-839f-841548df074b_Name">
    <vt:lpwstr>Internal</vt:lpwstr>
  </property>
  <property fmtid="{D5CDD505-2E9C-101B-9397-08002B2CF9AE}" pid="6" name="MSIP_Label_413fa3fc-ea0f-419c-839f-841548df074b_SiteId">
    <vt:lpwstr>666310ae-0b9d-4182-a5f8-8c8d8d802154</vt:lpwstr>
  </property>
  <property fmtid="{D5CDD505-2E9C-101B-9397-08002B2CF9AE}" pid="7" name="MSIP_Label_413fa3fc-ea0f-419c-839f-841548df074b_ActionId">
    <vt:lpwstr>79ff17b3-40a5-4a55-9273-a7638db2f945</vt:lpwstr>
  </property>
  <property fmtid="{D5CDD505-2E9C-101B-9397-08002B2CF9AE}" pid="8" name="MSIP_Label_413fa3fc-ea0f-419c-839f-841548df074b_ContentBits">
    <vt:lpwstr>1</vt:lpwstr>
  </property>
  <property fmtid="{D5CDD505-2E9C-101B-9397-08002B2CF9AE}" pid="9" name="ClassificationContentMarkingHeaderLocations">
    <vt:lpwstr>Newell Brands:5</vt:lpwstr>
  </property>
  <property fmtid="{D5CDD505-2E9C-101B-9397-08002B2CF9AE}" pid="10" name="ClassificationContentMarkingHeaderText">
    <vt:lpwstr>Internal</vt:lpwstr>
  </property>
  <property fmtid="{D5CDD505-2E9C-101B-9397-08002B2CF9AE}" pid="11" name="ContentTypeId">
    <vt:lpwstr>0x01010025F9E485FABB424F8C3537E4B78A8BC4</vt:lpwstr>
  </property>
  <property fmtid="{D5CDD505-2E9C-101B-9397-08002B2CF9AE}" pid="12" name="MediaServiceImageTags">
    <vt:lpwstr/>
  </property>
</Properties>
</file>