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6858000" cy="9906000" type="A4"/>
  <p:notesSz cx="7104063" cy="102346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125" d="100"/>
          <a:sy n="125" d="100"/>
        </p:scale>
        <p:origin x="1128" y="-396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342720" y="2317680"/>
            <a:ext cx="6171840" cy="5744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342720" y="2317680"/>
            <a:ext cx="6171840" cy="5744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342720" y="2317680"/>
            <a:ext cx="3011760" cy="5744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3505320" y="2317680"/>
            <a:ext cx="3011760" cy="5744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342720" y="394920"/>
            <a:ext cx="6171840" cy="7667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342720" y="2317680"/>
            <a:ext cx="3011760" cy="2739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3505320" y="2317680"/>
            <a:ext cx="3011760" cy="5744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342720" y="5318280"/>
            <a:ext cx="3011760" cy="2739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342720" y="2317680"/>
            <a:ext cx="3011760" cy="5744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3505320" y="2317680"/>
            <a:ext cx="3011760" cy="2739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3505320" y="5318280"/>
            <a:ext cx="3011760" cy="2739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342720" y="2317680"/>
            <a:ext cx="3011760" cy="2739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3505320" y="2317680"/>
            <a:ext cx="3011760" cy="2739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342720" y="5318280"/>
            <a:ext cx="6171840" cy="2739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342720" y="2317680"/>
            <a:ext cx="6171840" cy="2739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342720" y="5318280"/>
            <a:ext cx="6171840" cy="2739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342720" y="2317680"/>
            <a:ext cx="3011760" cy="2739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05320" y="2317680"/>
            <a:ext cx="3011760" cy="2739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342720" y="5318280"/>
            <a:ext cx="3011760" cy="2739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3505320" y="5318280"/>
            <a:ext cx="3011760" cy="2739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342720" y="2317680"/>
            <a:ext cx="1987200" cy="2739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2429640" y="2317680"/>
            <a:ext cx="1987200" cy="2739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4516560" y="2317680"/>
            <a:ext cx="1987200" cy="2739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342720" y="5318280"/>
            <a:ext cx="1987200" cy="2739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2429640" y="5318280"/>
            <a:ext cx="1987200" cy="2739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4516560" y="5318280"/>
            <a:ext cx="1987200" cy="2739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7"/>
          <p:cNvPicPr/>
          <p:nvPr/>
        </p:nvPicPr>
        <p:blipFill>
          <a:blip r:embed="rId14"/>
          <a:stretch/>
        </p:blipFill>
        <p:spPr>
          <a:xfrm>
            <a:off x="0" y="0"/>
            <a:ext cx="6856560" cy="775440"/>
          </a:xfrm>
          <a:prstGeom prst="rect">
            <a:avLst/>
          </a:prstGeom>
          <a:ln w="0">
            <a:noFill/>
          </a:ln>
        </p:spPr>
      </p:pic>
      <p:pic>
        <p:nvPicPr>
          <p:cNvPr id="8" name="Imagem 9"/>
          <p:cNvPicPr/>
          <p:nvPr/>
        </p:nvPicPr>
        <p:blipFill>
          <a:blip r:embed="rId15"/>
          <a:srcRect t="26742"/>
          <a:stretch/>
        </p:blipFill>
        <p:spPr>
          <a:xfrm>
            <a:off x="0" y="9186120"/>
            <a:ext cx="6856560" cy="718560"/>
          </a:xfrm>
          <a:prstGeom prst="rect">
            <a:avLst/>
          </a:prstGeom>
          <a:ln w="0">
            <a:noFill/>
          </a:ln>
        </p:spPr>
      </p:pic>
      <p:pic>
        <p:nvPicPr>
          <p:cNvPr id="2" name="Imagem 13"/>
          <p:cNvPicPr/>
          <p:nvPr/>
        </p:nvPicPr>
        <p:blipFill>
          <a:blip r:embed="rId16"/>
          <a:stretch/>
        </p:blipFill>
        <p:spPr>
          <a:xfrm>
            <a:off x="1519560" y="1186560"/>
            <a:ext cx="3631680" cy="449640"/>
          </a:xfrm>
          <a:prstGeom prst="rect">
            <a:avLst/>
          </a:prstGeom>
          <a:ln w="0">
            <a:noFill/>
          </a:ln>
        </p:spPr>
      </p:pic>
      <p:sp>
        <p:nvSpPr>
          <p:cNvPr id="3" name="CustomShape 1"/>
          <p:cNvSpPr/>
          <p:nvPr/>
        </p:nvSpPr>
        <p:spPr>
          <a:xfrm>
            <a:off x="4438800" y="3676680"/>
            <a:ext cx="2189160" cy="2246400"/>
          </a:xfrm>
          <a:prstGeom prst="rect">
            <a:avLst/>
          </a:prstGeom>
          <a:noFill/>
          <a:ln w="3175">
            <a:solidFill>
              <a:schemeClr val="tx1"/>
            </a:solidFill>
            <a:prstDash val="sysDot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171360" indent="-169920">
              <a:lnSpc>
                <a:spcPct val="90000"/>
              </a:lnSpc>
              <a:spcBef>
                <a:spcPts val="751"/>
              </a:spcBef>
              <a:tabLst>
                <a:tab pos="0" algn="l"/>
              </a:tabLst>
            </a:pPr>
            <a:r>
              <a:rPr lang="pt-BR" sz="1400" b="0" strike="noStrike" spc="-1">
                <a:solidFill>
                  <a:srgbClr val="071D49"/>
                </a:solidFill>
                <a:latin typeface="Calibri"/>
                <a:ea typeface="DejaVu Sans"/>
              </a:rPr>
              <a:t>Clique aqui e selecione a foto do produto</a:t>
            </a:r>
            <a:endParaRPr lang="pt-BR" sz="1400" b="0" strike="noStrike" spc="-1">
              <a:latin typeface="Arial"/>
            </a:endParaRPr>
          </a:p>
        </p:txBody>
      </p:sp>
      <p:pic>
        <p:nvPicPr>
          <p:cNvPr id="4" name="Imagem 7"/>
          <p:cNvPicPr/>
          <p:nvPr/>
        </p:nvPicPr>
        <p:blipFill>
          <a:blip r:embed="rId14"/>
          <a:stretch/>
        </p:blipFill>
        <p:spPr>
          <a:xfrm>
            <a:off x="0" y="0"/>
            <a:ext cx="6856560" cy="775440"/>
          </a:xfrm>
          <a:prstGeom prst="rect">
            <a:avLst/>
          </a:prstGeom>
          <a:ln w="0">
            <a:noFill/>
          </a:ln>
        </p:spPr>
      </p:pic>
      <p:pic>
        <p:nvPicPr>
          <p:cNvPr id="5" name="Imagem 9"/>
          <p:cNvPicPr/>
          <p:nvPr/>
        </p:nvPicPr>
        <p:blipFill>
          <a:blip r:embed="rId15"/>
          <a:srcRect t="26742"/>
          <a:stretch/>
        </p:blipFill>
        <p:spPr>
          <a:xfrm>
            <a:off x="0" y="9186120"/>
            <a:ext cx="6856560" cy="718560"/>
          </a:xfrm>
          <a:prstGeom prst="rect">
            <a:avLst/>
          </a:prstGeom>
          <a:ln w="0">
            <a:noFill/>
          </a:ln>
        </p:spPr>
      </p:pic>
      <p:pic>
        <p:nvPicPr>
          <p:cNvPr id="6" name="Imagem 13"/>
          <p:cNvPicPr/>
          <p:nvPr/>
        </p:nvPicPr>
        <p:blipFill>
          <a:blip r:embed="rId16"/>
          <a:stretch/>
        </p:blipFill>
        <p:spPr>
          <a:xfrm>
            <a:off x="1519560" y="1186560"/>
            <a:ext cx="3631680" cy="449640"/>
          </a:xfrm>
          <a:prstGeom prst="rect">
            <a:avLst/>
          </a:prstGeom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ustomShape 1"/>
          <p:cNvSpPr/>
          <p:nvPr/>
        </p:nvSpPr>
        <p:spPr>
          <a:xfrm>
            <a:off x="1270440" y="1965240"/>
            <a:ext cx="190620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600" b="0" strike="noStrike" spc="-1">
                <a:solidFill>
                  <a:srgbClr val="FFFFFF"/>
                </a:solidFill>
                <a:latin typeface="Effra"/>
                <a:ea typeface="DejaVu Sans"/>
              </a:rPr>
              <a:t>Título do Produto</a:t>
            </a:r>
            <a:endParaRPr lang="pt-BR" sz="1600" b="0" strike="noStrike" spc="-1">
              <a:latin typeface="Arial"/>
            </a:endParaRPr>
          </a:p>
        </p:txBody>
      </p:sp>
      <p:sp>
        <p:nvSpPr>
          <p:cNvPr id="44" name="CustomShape 2"/>
          <p:cNvSpPr/>
          <p:nvPr/>
        </p:nvSpPr>
        <p:spPr>
          <a:xfrm>
            <a:off x="1988280" y="1224000"/>
            <a:ext cx="28818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1800" b="0" strike="noStrike" spc="-1">
                <a:solidFill>
                  <a:srgbClr val="FFFFFF"/>
                </a:solidFill>
                <a:latin typeface="Effra"/>
                <a:ea typeface="DejaVu Sans"/>
              </a:rPr>
              <a:t>Especificações Técnicas</a:t>
            </a:r>
            <a:endParaRPr lang="pt-BR" sz="1800" b="0" strike="noStrike" spc="-1">
              <a:latin typeface="Arial"/>
            </a:endParaRPr>
          </a:p>
        </p:txBody>
      </p:sp>
      <p:pic>
        <p:nvPicPr>
          <p:cNvPr id="45" name="Imagem 7"/>
          <p:cNvPicPr/>
          <p:nvPr/>
        </p:nvPicPr>
        <p:blipFill>
          <a:blip r:embed="rId2"/>
          <a:stretch/>
        </p:blipFill>
        <p:spPr>
          <a:xfrm>
            <a:off x="0" y="1965240"/>
            <a:ext cx="3037320" cy="345960"/>
          </a:xfrm>
          <a:prstGeom prst="rect">
            <a:avLst/>
          </a:prstGeom>
          <a:ln w="0">
            <a:noFill/>
          </a:ln>
        </p:spPr>
      </p:pic>
      <p:sp>
        <p:nvSpPr>
          <p:cNvPr id="46" name="CustomShape 3"/>
          <p:cNvSpPr/>
          <p:nvPr/>
        </p:nvSpPr>
        <p:spPr>
          <a:xfrm>
            <a:off x="164160" y="4639577"/>
            <a:ext cx="122364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600" b="0" strike="noStrike" spc="-1" dirty="0">
                <a:solidFill>
                  <a:srgbClr val="071D49"/>
                </a:solidFill>
                <a:latin typeface="Effra"/>
                <a:ea typeface="DejaVu Sans"/>
              </a:rPr>
              <a:t>Aplicação:</a:t>
            </a:r>
            <a:endParaRPr lang="pt-BR" sz="1600" b="0" strike="noStrike" spc="-1" dirty="0">
              <a:latin typeface="Arial"/>
            </a:endParaRPr>
          </a:p>
        </p:txBody>
      </p:sp>
      <p:sp>
        <p:nvSpPr>
          <p:cNvPr id="47" name="CustomShape 4"/>
          <p:cNvSpPr/>
          <p:nvPr/>
        </p:nvSpPr>
        <p:spPr>
          <a:xfrm>
            <a:off x="142590" y="6095551"/>
            <a:ext cx="26013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600" b="0" strike="noStrike" spc="-1" dirty="0">
                <a:solidFill>
                  <a:srgbClr val="071D49"/>
                </a:solidFill>
                <a:latin typeface="Effra"/>
                <a:ea typeface="DejaVu Sans"/>
              </a:rPr>
              <a:t>Limpeza e Manutenção:</a:t>
            </a:r>
            <a:endParaRPr lang="pt-BR" sz="1600" b="0" strike="noStrike" spc="-1" dirty="0">
              <a:latin typeface="Arial"/>
            </a:endParaRPr>
          </a:p>
        </p:txBody>
      </p:sp>
      <p:sp>
        <p:nvSpPr>
          <p:cNvPr id="48" name="CustomShape 5"/>
          <p:cNvSpPr/>
          <p:nvPr/>
        </p:nvSpPr>
        <p:spPr>
          <a:xfrm>
            <a:off x="5815990" y="5867370"/>
            <a:ext cx="963575" cy="24476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r">
              <a:lnSpc>
                <a:spcPct val="100000"/>
              </a:lnSpc>
            </a:pPr>
            <a:r>
              <a:rPr lang="pt-BR" sz="1000" b="0" strike="noStrike" spc="-1" dirty="0">
                <a:solidFill>
                  <a:srgbClr val="000000"/>
                </a:solidFill>
                <a:latin typeface="Effra"/>
                <a:ea typeface="DejaVu Sans"/>
              </a:rPr>
              <a:t>Foto Ilustrativa</a:t>
            </a:r>
            <a:endParaRPr lang="pt-BR" sz="1000" b="0" strike="noStrike" spc="-1" dirty="0">
              <a:latin typeface="Arial"/>
            </a:endParaRPr>
          </a:p>
        </p:txBody>
      </p:sp>
      <p:sp>
        <p:nvSpPr>
          <p:cNvPr id="50" name="CustomShape 7"/>
          <p:cNvSpPr/>
          <p:nvPr/>
        </p:nvSpPr>
        <p:spPr>
          <a:xfrm>
            <a:off x="141900" y="2349722"/>
            <a:ext cx="447732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600" b="0" strike="noStrike" spc="-1" dirty="0">
                <a:solidFill>
                  <a:srgbClr val="071D49"/>
                </a:solidFill>
                <a:latin typeface="Effra"/>
                <a:ea typeface="DejaVu Sans"/>
              </a:rPr>
              <a:t>Especificações Técnicas e Características: </a:t>
            </a:r>
            <a:endParaRPr lang="pt-BR" sz="1600" b="0" strike="noStrike" spc="-1" dirty="0">
              <a:latin typeface="Arial"/>
            </a:endParaRPr>
          </a:p>
        </p:txBody>
      </p:sp>
      <p:sp>
        <p:nvSpPr>
          <p:cNvPr id="51" name="CustomShape 8"/>
          <p:cNvSpPr/>
          <p:nvPr/>
        </p:nvSpPr>
        <p:spPr>
          <a:xfrm>
            <a:off x="317160" y="6390451"/>
            <a:ext cx="6294240" cy="110654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3240">
              <a:buClr>
                <a:srgbClr val="000000"/>
              </a:buClr>
            </a:pPr>
            <a:r>
              <a:rPr lang="pt-BR" sz="1100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1. A limpeza da área pode ser realizada diariamente com o auxílio de vassoura e periodicamente com um pano levemente umedecido com água;</a:t>
            </a:r>
          </a:p>
          <a:p>
            <a:pPr marL="3240">
              <a:buClr>
                <a:srgbClr val="000000"/>
              </a:buClr>
            </a:pPr>
            <a:r>
              <a:rPr lang="pt-BR" sz="1100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2. Não utilizar solventes;</a:t>
            </a:r>
          </a:p>
          <a:p>
            <a:pPr marL="3240">
              <a:buClr>
                <a:srgbClr val="000000"/>
              </a:buClr>
            </a:pPr>
            <a:r>
              <a:rPr lang="pt-BR" sz="1100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3. Não utilizar lavadores de alta pressão diretamente sob a fita;</a:t>
            </a:r>
          </a:p>
          <a:p>
            <a:pPr marL="3240">
              <a:buClr>
                <a:srgbClr val="000000"/>
              </a:buClr>
            </a:pPr>
            <a:r>
              <a:rPr lang="pt-BR" sz="1100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4. Não armazene dobrado;</a:t>
            </a:r>
          </a:p>
          <a:p>
            <a:pPr marL="3240">
              <a:buClr>
                <a:srgbClr val="000000"/>
              </a:buClr>
            </a:pPr>
            <a:r>
              <a:rPr lang="pt-BR" sz="1100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5. Siga as instruções de aplicação conforme consta na embalagem. </a:t>
            </a:r>
            <a:endParaRPr lang="pt-BR" sz="11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CustomShape 9"/>
          <p:cNvSpPr/>
          <p:nvPr/>
        </p:nvSpPr>
        <p:spPr>
          <a:xfrm>
            <a:off x="294899" y="2683082"/>
            <a:ext cx="6405075" cy="195292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1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Composição: </a:t>
            </a:r>
            <a:r>
              <a:rPr lang="pt-BR" sz="1100" spc="-1" dirty="0">
                <a:solidFill>
                  <a:srgbClr val="000000"/>
                </a:solidFill>
                <a:latin typeface="Calibri"/>
                <a:ea typeface="DejaVu Sans"/>
              </a:rPr>
              <a:t>Base: Filme de PVC com revestimento dos dois lados com cola, e </a:t>
            </a:r>
            <a:r>
              <a:rPr lang="pt-BR" sz="1100" spc="-1" dirty="0" err="1">
                <a:solidFill>
                  <a:srgbClr val="000000"/>
                </a:solidFill>
                <a:latin typeface="Calibri"/>
                <a:ea typeface="DejaVu Sans"/>
              </a:rPr>
              <a:t>liner</a:t>
            </a:r>
            <a:r>
              <a:rPr lang="pt-BR" sz="1100" spc="-1" dirty="0">
                <a:solidFill>
                  <a:srgbClr val="000000"/>
                </a:solidFill>
                <a:latin typeface="Calibri"/>
                <a:ea typeface="DejaVu Sans"/>
              </a:rPr>
              <a:t> de papel silicone branco.</a:t>
            </a:r>
          </a:p>
          <a:p>
            <a:pPr>
              <a:lnSpc>
                <a:spcPct val="100000"/>
              </a:lnSpc>
            </a:pPr>
            <a:r>
              <a:rPr lang="pt-BR" sz="1100" spc="-1" dirty="0">
                <a:solidFill>
                  <a:srgbClr val="000000"/>
                </a:solidFill>
                <a:latin typeface="Calibri"/>
                <a:ea typeface="DejaVu Sans"/>
              </a:rPr>
              <a:t>                         Superfície: Abrasivo artificial em grãos (Preto - óxido de alumínio / Cinza, Transparente e </a:t>
            </a:r>
          </a:p>
          <a:p>
            <a:pPr>
              <a:lnSpc>
                <a:spcPct val="100000"/>
              </a:lnSpc>
            </a:pPr>
            <a:r>
              <a:rPr lang="pt-BR" sz="1100" spc="-1" dirty="0">
                <a:solidFill>
                  <a:srgbClr val="000000"/>
                </a:solidFill>
                <a:latin typeface="Calibri"/>
                <a:ea typeface="DejaVu Sans"/>
              </a:rPr>
              <a:t>                                             Zebrado - areia de quartzo transparente) com adesivo acrílico.</a:t>
            </a:r>
          </a:p>
          <a:p>
            <a:pPr>
              <a:lnSpc>
                <a:spcPct val="100000"/>
              </a:lnSpc>
            </a:pPr>
            <a:r>
              <a:rPr lang="pt-BR" sz="11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Espessura: </a:t>
            </a:r>
            <a:r>
              <a:rPr lang="pt-BR" sz="11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1</a:t>
            </a:r>
            <a:r>
              <a:rPr lang="pt-BR" sz="1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mm;</a:t>
            </a:r>
            <a:endParaRPr lang="pt-BR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1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Dimensões: </a:t>
            </a:r>
            <a:r>
              <a:rPr lang="pt-BR" sz="11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50mm x 5m e 50mm x 20m;</a:t>
            </a:r>
          </a:p>
          <a:p>
            <a:pPr>
              <a:lnSpc>
                <a:spcPct val="100000"/>
              </a:lnSpc>
            </a:pPr>
            <a:r>
              <a:rPr lang="pt-BR" sz="11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Peso: </a:t>
            </a:r>
            <a:r>
              <a:rPr lang="pt-BR" sz="11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0,24 kg (50mm x 5m);</a:t>
            </a:r>
          </a:p>
          <a:p>
            <a:pPr>
              <a:lnSpc>
                <a:spcPct val="100000"/>
              </a:lnSpc>
            </a:pPr>
            <a:r>
              <a:rPr lang="pt-BR" sz="11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         0,70 kg (50mm x 20m);</a:t>
            </a:r>
            <a:endParaRPr lang="pt-BR" sz="110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1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Cores: </a:t>
            </a:r>
            <a:r>
              <a:rPr lang="pt-BR" sz="11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Preto, Cinza, Zebrada e Transparente (</a:t>
            </a:r>
            <a:r>
              <a:rPr lang="pt-BR" sz="1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Consultar disponibilidade)	</a:t>
            </a:r>
            <a:endParaRPr lang="pt-BR" sz="1100" b="0" strike="noStrike" spc="-1" dirty="0">
              <a:latin typeface="Arial"/>
            </a:endParaRPr>
          </a:p>
          <a:p>
            <a:pPr marL="171360" indent="-1699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1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Fácil aplicação;</a:t>
            </a:r>
            <a:endParaRPr lang="pt-BR" sz="1100" b="0" strike="noStrike" spc="-1" dirty="0">
              <a:latin typeface="Arial"/>
            </a:endParaRPr>
          </a:p>
          <a:p>
            <a:pPr marL="171360" indent="-1699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1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Alta resistência;</a:t>
            </a:r>
          </a:p>
          <a:p>
            <a:pPr marL="171360" indent="-1699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1100" spc="-1" dirty="0">
                <a:solidFill>
                  <a:srgbClr val="000000"/>
                </a:solidFill>
                <a:latin typeface="Calibri"/>
                <a:ea typeface="DejaVu Sans"/>
              </a:rPr>
              <a:t>Reduz o perigo de quedas e derrapagens;</a:t>
            </a:r>
            <a:endParaRPr lang="pt-BR" sz="1100" b="0" strike="noStrike" spc="-1" dirty="0">
              <a:latin typeface="Arial"/>
            </a:endParaRPr>
          </a:p>
        </p:txBody>
      </p:sp>
      <p:sp>
        <p:nvSpPr>
          <p:cNvPr id="53" name="CustomShape 10"/>
          <p:cNvSpPr/>
          <p:nvPr/>
        </p:nvSpPr>
        <p:spPr>
          <a:xfrm>
            <a:off x="285795" y="4949107"/>
            <a:ext cx="4024080" cy="127581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3240">
              <a:buClr>
                <a:srgbClr val="000000"/>
              </a:buClr>
            </a:pPr>
            <a:r>
              <a:rPr lang="pt-BR" sz="1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A Fita Antiderrapante é indicada para uso em escadas, rampas, calçadas e pisos de empresas </a:t>
            </a:r>
            <a:r>
              <a:rPr lang="pt-BR" sz="1100" spc="-1" dirty="0">
                <a:solidFill>
                  <a:srgbClr val="000000"/>
                </a:solidFill>
                <a:latin typeface="Calibri"/>
                <a:ea typeface="DejaVu Sans"/>
              </a:rPr>
              <a:t>e</a:t>
            </a:r>
            <a:r>
              <a:rPr lang="pt-BR" sz="1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residências. </a:t>
            </a:r>
            <a:r>
              <a:rPr lang="pt-BR" sz="1100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Aplique a fita antiderrapante somente em superfícies lisas, sem </a:t>
            </a:r>
          </a:p>
          <a:p>
            <a:pPr marL="3240">
              <a:buClr>
                <a:srgbClr val="000000"/>
              </a:buClr>
            </a:pPr>
            <a:r>
              <a:rPr lang="pt-BR" sz="1100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trincas ou outras imperfeições que impossibilitem a colagem da fita. Não indicada para ambientes que estejam sempre úmidos, ou </a:t>
            </a:r>
          </a:p>
          <a:p>
            <a:pPr marL="3240">
              <a:buClr>
                <a:srgbClr val="000000"/>
              </a:buClr>
            </a:pPr>
            <a:r>
              <a:rPr lang="pt-BR" sz="1100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Submersas, ou com acumulo de gordura;</a:t>
            </a:r>
          </a:p>
          <a:p>
            <a:pPr>
              <a:lnSpc>
                <a:spcPct val="100000"/>
              </a:lnSpc>
            </a:pPr>
            <a:endParaRPr lang="pt-BR" sz="1100" b="0" strike="noStrike" spc="-1" dirty="0">
              <a:latin typeface="Arial"/>
            </a:endParaRPr>
          </a:p>
        </p:txBody>
      </p:sp>
      <p:sp>
        <p:nvSpPr>
          <p:cNvPr id="55" name="CustomShape 11"/>
          <p:cNvSpPr/>
          <p:nvPr/>
        </p:nvSpPr>
        <p:spPr>
          <a:xfrm>
            <a:off x="95636" y="1936440"/>
            <a:ext cx="2089396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1600" spc="-1" dirty="0">
                <a:solidFill>
                  <a:srgbClr val="FFFFFF"/>
                </a:solidFill>
                <a:latin typeface="Effra"/>
                <a:ea typeface="DejaVu Sans"/>
              </a:rPr>
              <a:t>FITA ANTIDERRAPANTE</a:t>
            </a:r>
            <a:endParaRPr lang="pt-BR" sz="1600" b="0" strike="noStrike" spc="-1" dirty="0">
              <a:latin typeface="Arial"/>
            </a:endParaRPr>
          </a:p>
        </p:txBody>
      </p:sp>
      <p:sp>
        <p:nvSpPr>
          <p:cNvPr id="56" name="TextShape 12"/>
          <p:cNvSpPr txBox="1"/>
          <p:nvPr/>
        </p:nvSpPr>
        <p:spPr>
          <a:xfrm>
            <a:off x="152400" y="7462275"/>
            <a:ext cx="6627165" cy="244767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r>
              <a:rPr lang="pt-BR" sz="900" b="1" i="1" strike="noStrike" spc="-1" dirty="0">
                <a:solidFill>
                  <a:srgbClr val="FF0000"/>
                </a:solidFill>
                <a:latin typeface="Calibri"/>
              </a:rPr>
              <a:t>Observação: PROIBIDO o uso de produtos químicos, que contenham solvente, como acetona, thinner, álcool, gasolina, diesel ou cloro. </a:t>
            </a:r>
            <a:endParaRPr lang="pt-BR" sz="900" b="0" strike="noStrike" spc="-1" dirty="0">
              <a:latin typeface="Arial"/>
            </a:endParaRPr>
          </a:p>
        </p:txBody>
      </p:sp>
      <p:sp>
        <p:nvSpPr>
          <p:cNvPr id="16" name="CustomShape 6">
            <a:extLst>
              <a:ext uri="{FF2B5EF4-FFF2-40B4-BE49-F238E27FC236}">
                <a16:creationId xmlns:a16="http://schemas.microsoft.com/office/drawing/2014/main" id="{FDBA206F-1FF7-4B01-970B-5F8A6B06C8FE}"/>
              </a:ext>
            </a:extLst>
          </p:cNvPr>
          <p:cNvSpPr/>
          <p:nvPr/>
        </p:nvSpPr>
        <p:spPr>
          <a:xfrm>
            <a:off x="5798349" y="8842260"/>
            <a:ext cx="1155032" cy="398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pt-BR" sz="1000" b="0" strike="noStrike" spc="-1" dirty="0">
                <a:solidFill>
                  <a:srgbClr val="071D49"/>
                </a:solidFill>
                <a:latin typeface="Effra"/>
                <a:ea typeface="DejaVu Sans"/>
              </a:rPr>
              <a:t>ET1KPZ015:002</a:t>
            </a:r>
          </a:p>
          <a:p>
            <a:pPr>
              <a:lnSpc>
                <a:spcPct val="100000"/>
              </a:lnSpc>
            </a:pPr>
            <a:r>
              <a:rPr lang="pt-BR" sz="1000" b="0" strike="noStrike" spc="-1" dirty="0">
                <a:solidFill>
                  <a:srgbClr val="071D49"/>
                </a:solidFill>
                <a:latin typeface="Effra"/>
                <a:ea typeface="DejaVu Sans"/>
              </a:rPr>
              <a:t>Data:</a:t>
            </a:r>
            <a:r>
              <a:rPr lang="pt-BR" sz="1000" spc="-1" dirty="0">
                <a:solidFill>
                  <a:srgbClr val="071D49"/>
                </a:solidFill>
                <a:latin typeface="Effra"/>
                <a:ea typeface="DejaVu Sans"/>
              </a:rPr>
              <a:t> 22/03/2023</a:t>
            </a:r>
            <a:endParaRPr lang="pt-BR" sz="1000" b="0" strike="noStrike" spc="-1" dirty="0">
              <a:latin typeface="Arial"/>
            </a:endParaRPr>
          </a:p>
        </p:txBody>
      </p:sp>
      <p:sp>
        <p:nvSpPr>
          <p:cNvPr id="17" name="CustomShape 3">
            <a:extLst>
              <a:ext uri="{FF2B5EF4-FFF2-40B4-BE49-F238E27FC236}">
                <a16:creationId xmlns:a16="http://schemas.microsoft.com/office/drawing/2014/main" id="{124C22E0-79AD-490C-933E-C8E81D89585A}"/>
              </a:ext>
            </a:extLst>
          </p:cNvPr>
          <p:cNvSpPr/>
          <p:nvPr/>
        </p:nvSpPr>
        <p:spPr>
          <a:xfrm>
            <a:off x="190400" y="7751155"/>
            <a:ext cx="947096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600" b="0" strike="noStrike" spc="-1" dirty="0">
                <a:solidFill>
                  <a:srgbClr val="071D49"/>
                </a:solidFill>
                <a:latin typeface="Effra"/>
                <a:ea typeface="DejaVu Sans"/>
              </a:rPr>
              <a:t>Garantia:</a:t>
            </a:r>
            <a:endParaRPr lang="pt-BR" sz="1600" b="0" strike="noStrike" spc="-1" dirty="0">
              <a:latin typeface="Arial"/>
            </a:endParaRPr>
          </a:p>
        </p:txBody>
      </p:sp>
      <p:sp>
        <p:nvSpPr>
          <p:cNvPr id="18" name="CustomShape 10">
            <a:extLst>
              <a:ext uri="{FF2B5EF4-FFF2-40B4-BE49-F238E27FC236}">
                <a16:creationId xmlns:a16="http://schemas.microsoft.com/office/drawing/2014/main" id="{E785E107-CA2E-4D5E-9B29-0EFA468F3E04}"/>
              </a:ext>
            </a:extLst>
          </p:cNvPr>
          <p:cNvSpPr/>
          <p:nvPr/>
        </p:nvSpPr>
        <p:spPr>
          <a:xfrm>
            <a:off x="190400" y="8047912"/>
            <a:ext cx="6498000" cy="25246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05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A Fita </a:t>
            </a:r>
            <a:r>
              <a:rPr lang="pt-BR" sz="105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Antiderrampante</a:t>
            </a:r>
            <a:r>
              <a:rPr lang="pt-BR" sz="105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possui garantia de 3 meses para defeitos de fabricação. </a:t>
            </a:r>
            <a:endParaRPr lang="pt-BR" sz="1050" b="0" strike="noStrike" spc="-1" dirty="0">
              <a:latin typeface="Arial"/>
            </a:endParaRPr>
          </a:p>
        </p:txBody>
      </p:sp>
      <p:sp>
        <p:nvSpPr>
          <p:cNvPr id="20" name="CustomShape 13">
            <a:extLst>
              <a:ext uri="{FF2B5EF4-FFF2-40B4-BE49-F238E27FC236}">
                <a16:creationId xmlns:a16="http://schemas.microsoft.com/office/drawing/2014/main" id="{4C128BA6-8F47-B0F8-A54A-5FFDBE152E5B}"/>
              </a:ext>
            </a:extLst>
          </p:cNvPr>
          <p:cNvSpPr/>
          <p:nvPr/>
        </p:nvSpPr>
        <p:spPr>
          <a:xfrm>
            <a:off x="264975" y="8552497"/>
            <a:ext cx="6435000" cy="341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pt-BR" sz="1100" b="1" i="1" strike="noStrike" spc="-1" dirty="0">
                <a:solidFill>
                  <a:srgbClr val="00206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Dimensões poderão sofrer variações de até 2% conforme portaria INMETRO n°01, de 07 de janeiro de 1998.</a:t>
            </a:r>
            <a:endParaRPr lang="pt-BR" sz="1100" b="0" strike="noStrike" spc="-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44AEF10-D26E-5A92-FAE0-A9ACAFC536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46" b="1"/>
          <a:stretch/>
        </p:blipFill>
        <p:spPr>
          <a:xfrm>
            <a:off x="4453314" y="3685540"/>
            <a:ext cx="2161807" cy="22301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2151</TotalTime>
  <Words>320</Words>
  <Application>Microsoft Office PowerPoint</Application>
  <PresentationFormat>Papel A4 (210 x 297 mm)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Effra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Arthur Diego Pereira</dc:creator>
  <dc:description/>
  <cp:lastModifiedBy>Paula Hipolito</cp:lastModifiedBy>
  <cp:revision>46</cp:revision>
  <cp:lastPrinted>2022-07-01T17:29:50Z</cp:lastPrinted>
  <dcterms:created xsi:type="dcterms:W3CDTF">2020-10-05T18:28:50Z</dcterms:created>
  <dcterms:modified xsi:type="dcterms:W3CDTF">2023-03-22T18:11:12Z</dcterms:modified>
  <dc:language>pt-BR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Papel A4 (210 x 297 mm)</vt:lpwstr>
  </property>
  <property fmtid="{D5CDD505-2E9C-101B-9397-08002B2CF9AE}" pid="3" name="Slides">
    <vt:i4>1</vt:i4>
  </property>
</Properties>
</file>