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4"/>
  </p:sldMasterIdLst>
  <p:notesMasterIdLst>
    <p:notesMasterId r:id="rId8"/>
  </p:notesMasterIdLst>
  <p:sldIdLst>
    <p:sldId id="619" r:id="rId5"/>
    <p:sldId id="635" r:id="rId6"/>
    <p:sldId id="630" r:id="rId7"/>
  </p:sldIdLst>
  <p:sldSz cx="12192000" cy="6858000"/>
  <p:notesSz cx="6858000" cy="9144000"/>
  <p:embeddedFontLst>
    <p:embeddedFont>
      <p:font typeface="Misses" panose="02000500000000000000" pitchFamily="2" charset="0"/>
      <p:regular r:id="rId9"/>
    </p:embeddedFont>
    <p:embeddedFont>
      <p:font typeface="Montserrat" panose="00000500000000000000" pitchFamily="2" charset="0"/>
      <p:regular r:id="rId10"/>
      <p:bold r:id="rId11"/>
      <p:italic r:id="rId12"/>
      <p:boldItalic r:id="rId13"/>
    </p:embeddedFont>
    <p:embeddedFont>
      <p:font typeface="Roboto" panose="02000000000000000000" pitchFamily="2" charset="0"/>
      <p:regular r:id="rId14"/>
      <p:bold r:id="rId15"/>
      <p:italic r:id="rId16"/>
      <p:boldItalic r:id="rId17"/>
    </p:embeddedFont>
    <p:embeddedFont>
      <p:font typeface="Roboto Slab" pitchFamily="2" charset="0"/>
      <p:regular r:id="rId18"/>
      <p:bold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xmlns:go="http://customooxmlschemas.google.com/" r:id="rId46" roundtripDataSignature="AMtx7mhJFraOghrYPj+z9twzT8R41o/Gs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70B"/>
    <a:srgbClr val="754994"/>
    <a:srgbClr val="00BFE6"/>
    <a:srgbClr val="FF6900"/>
    <a:srgbClr val="8166B7"/>
    <a:srgbClr val="00C0E7"/>
    <a:srgbClr val="FFFFFF"/>
    <a:srgbClr val="FF770A"/>
    <a:srgbClr val="744A95"/>
    <a:srgbClr val="7CC2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0216079-AD4A-A7F0-28A7-61899031C858}" v="99" dt="2023-11-28T18:51:33.477"/>
    <p1510:client id="{0316C439-9B9A-DB2E-95CC-90B425D409F7}" v="116" dt="2023-08-08T20:48:49.393"/>
    <p1510:client id="{10D7843A-D30B-A784-79AC-76E89FDCE616}" v="12" dt="2023-08-04T18:52:56.730"/>
    <p1510:client id="{21A44926-8945-40F9-BCE1-B33A4C8B94FD}" v="49" dt="2023-07-27T10:07:29.621"/>
    <p1510:client id="{2434A64B-A260-30A0-FA6A-E730FF39613B}" v="114" dt="2023-08-08T20:08:16.106"/>
    <p1510:client id="{84991E61-D210-588B-8CB8-D99B4367ED18}" v="42" dt="2023-09-26T18:40:15.343"/>
    <p1510:client id="{84B10E1A-293C-4EC8-9756-F76951F76DF3}" v="5" dt="2023-07-26T16:57:07.831"/>
    <p1510:client id="{913001DE-8DAB-C208-5CA7-5847C16C2FE0}" v="3" dt="2023-09-28T17:15:39.360"/>
    <p1510:client id="{93539602-7C6B-4EA9-AA41-7BADD43BC7A8}" vWet="2" dt="2023-08-08T18:31:02.296"/>
    <p1510:client id="{996799F2-F874-1208-98F4-F4047D035C19}" v="230" dt="2023-09-26T18:21:20.211"/>
    <p1510:client id="{A7D4C493-9846-85C3-C41E-73A04DD49E50}" v="58" dt="2023-11-28T18:59:06.207"/>
    <p1510:client id="{C40DC359-C95D-CD68-E01E-EC68A97B8EE8}" v="205" dt="2023-08-04T19:41:37.254"/>
    <p1510:client id="{CDDA87F6-4FD5-2B64-D5EC-AF3DB11BFB46}" v="680" dt="2023-09-26T17:54:03.337"/>
    <p1510:client id="{D60755D3-9249-1961-A5AF-1226235BCEEC}" v="824" dt="2023-08-04T18:40:13.292"/>
    <p1510:client id="{EA710624-D4DA-DF11-8169-C9046FFFA6F3}" v="1999" dt="2023-08-08T18:45:45.951"/>
    <p1510:client id="{F12C0235-CEC0-4643-9179-6A401A33C672}" v="662" dt="2023-07-27T10:32:18.048"/>
    <p1510:client id="{FF9481DC-4728-EBC8-AF44-F8484E8869F7}" v="193" dt="2023-07-26T16:40:12.011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62" d="100"/>
          <a:sy n="62" d="100"/>
        </p:scale>
        <p:origin x="804" y="5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font" Target="fonts/font5.fntdata"/><Relationship Id="rId18" Type="http://schemas.openxmlformats.org/officeDocument/2006/relationships/font" Target="fonts/font10.fntdata"/><Relationship Id="rId51" Type="http://schemas.microsoft.com/office/2015/10/relationships/revisionInfo" Target="revisionInfo.xml"/><Relationship Id="rId3" Type="http://schemas.openxmlformats.org/officeDocument/2006/relationships/customXml" Target="../customXml/item3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font" Target="fonts/font4.fntdata"/><Relationship Id="rId17" Type="http://schemas.openxmlformats.org/officeDocument/2006/relationships/font" Target="fonts/font9.fntdata"/><Relationship Id="rId46" Type="http://customschemas.google.com/relationships/presentationmetadata" Target="metadata"/><Relationship Id="rId2" Type="http://schemas.openxmlformats.org/officeDocument/2006/relationships/customXml" Target="../customXml/item2.xml"/><Relationship Id="rId16" Type="http://schemas.openxmlformats.org/officeDocument/2006/relationships/font" Target="fonts/font8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3.fntdata"/><Relationship Id="rId5" Type="http://schemas.openxmlformats.org/officeDocument/2006/relationships/slide" Target="slides/slide1.xml"/><Relationship Id="rId15" Type="http://schemas.openxmlformats.org/officeDocument/2006/relationships/font" Target="fonts/font7.fntdata"/><Relationship Id="rId49" Type="http://schemas.openxmlformats.org/officeDocument/2006/relationships/theme" Target="theme/theme1.xml"/><Relationship Id="rId10" Type="http://schemas.openxmlformats.org/officeDocument/2006/relationships/font" Target="fonts/font2.fntdata"/><Relationship Id="rId19" Type="http://schemas.openxmlformats.org/officeDocument/2006/relationships/font" Target="fonts/font11.fntdata"/><Relationship Id="rId4" Type="http://schemas.openxmlformats.org/officeDocument/2006/relationships/slideMaster" Target="slideMasters/slideMaster1.xml"/><Relationship Id="rId9" Type="http://schemas.openxmlformats.org/officeDocument/2006/relationships/font" Target="fonts/font1.fntdata"/><Relationship Id="rId14" Type="http://schemas.openxmlformats.org/officeDocument/2006/relationships/font" Target="fonts/font6.fntdata"/><Relationship Id="rId48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Imagem de Slide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Espaço Reservado para Anotaçõ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51004668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lide de Título" type="title">
  <p:cSld name="TITLE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16;p7"/>
          <p:cNvSpPr txBox="1"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7" name="Google Shape;17;p7"/>
          <p:cNvSpPr txBox="1"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/>
            </a:lvl1pPr>
            <a:lvl2pPr lvl="1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/>
            </a:lvl2pPr>
            <a:lvl3pPr lvl="2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/>
            </a:lvl3pPr>
            <a:lvl4pPr lvl="3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4pPr>
            <a:lvl5pPr lvl="4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18" name="Google Shape;18;p7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7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0" name="Google Shape;20;p7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exto e Título Vertical" type="vertTitleAndTx">
  <p:cSld name="VERTICAL_TITLE_AND_VERTICAL_TEXT"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Google Shape;75;p16"/>
          <p:cNvSpPr txBox="1">
            <a:spLocks noGrp="1"/>
          </p:cNvSpPr>
          <p:nvPr>
            <p:ph type="title"/>
          </p:nvPr>
        </p:nvSpPr>
        <p:spPr>
          <a:xfrm rot="5400000">
            <a:off x="7133431" y="1956594"/>
            <a:ext cx="5811838" cy="2628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6" name="Google Shape;76;p16"/>
          <p:cNvSpPr txBox="1">
            <a:spLocks noGrp="1"/>
          </p:cNvSpPr>
          <p:nvPr>
            <p:ph type="body" idx="1"/>
          </p:nvPr>
        </p:nvSpPr>
        <p:spPr>
          <a:xfrm rot="5400000">
            <a:off x="1799431" y="-596106"/>
            <a:ext cx="5811838" cy="7734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7" name="Google Shape;77;p16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8" name="Google Shape;78;p16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9" name="Google Shape;79;p16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Caption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282440" y="0"/>
            <a:ext cx="7909560" cy="6857999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t-BR"/>
              <a:t>Clique no ícone para adicionar uma imagem</a:t>
            </a:r>
            <a:endParaRPr lang="en-US"/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3"/>
          </p:nvPr>
        </p:nvSpPr>
        <p:spPr>
          <a:xfrm>
            <a:off x="645695" y="2285999"/>
            <a:ext cx="3200400" cy="4035867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1800" baseline="0">
                <a:solidFill>
                  <a:srgbClr val="696158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8" name="TextBox 7"/>
          <p:cNvSpPr txBox="1"/>
          <p:nvPr userDrawn="1"/>
        </p:nvSpPr>
        <p:spPr>
          <a:xfrm>
            <a:off x="676656" y="6443953"/>
            <a:ext cx="1558544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latin typeface="+mj-lt"/>
              </a:rPr>
              <a:t>© N</a:t>
            </a:r>
            <a:r>
              <a:rPr lang="en-US" sz="800" baseline="0">
                <a:latin typeface="+mj-lt"/>
              </a:rPr>
              <a:t>ewell Brands</a:t>
            </a:r>
            <a:endParaRPr lang="en-US" sz="800">
              <a:latin typeface="+mj-lt"/>
            </a:endParaRPr>
          </a:p>
        </p:txBody>
      </p:sp>
      <p:sp>
        <p:nvSpPr>
          <p:cNvPr id="9" name="Text Placeholder 3"/>
          <p:cNvSpPr>
            <a:spLocks noGrp="1"/>
          </p:cNvSpPr>
          <p:nvPr>
            <p:ph type="body" sz="half" idx="14" hasCustomPrompt="1"/>
          </p:nvPr>
        </p:nvSpPr>
        <p:spPr>
          <a:xfrm>
            <a:off x="645695" y="438150"/>
            <a:ext cx="3200400" cy="1847849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>
              <a:lnSpc>
                <a:spcPts val="2800"/>
              </a:lnSpc>
              <a:spcBef>
                <a:spcPts val="0"/>
              </a:spcBef>
              <a:buNone/>
              <a:defRPr sz="3200" b="0" i="0" baseline="0">
                <a:solidFill>
                  <a:srgbClr val="298FC2"/>
                </a:solidFill>
                <a:latin typeface="Roboto Slab" pitchFamily="2" charset="0"/>
                <a:ea typeface="Roboto Slab" pitchFamily="2" charset="0"/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Headline</a:t>
            </a:r>
          </a:p>
        </p:txBody>
      </p:sp>
    </p:spTree>
    <p:extLst>
      <p:ext uri="{BB962C8B-B14F-4D97-AF65-F5344CB8AC3E}">
        <p14:creationId xmlns:p14="http://schemas.microsoft.com/office/powerpoint/2010/main" val="12698253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2160">
          <p15:clr>
            <a:srgbClr val="FBAE40"/>
          </p15:clr>
        </p15:guide>
        <p15:guide id="2" pos="456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Conteúdo" type="obj">
  <p:cSld name="OBJECT">
    <p:spTree>
      <p:nvGrpSpPr>
        <p:cNvPr id="1" name="Shape 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Google Shape;22;p8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3" name="Google Shape;23;p8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4" name="Google Shape;24;p8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5" name="Google Shape;25;p8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8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beçalho da Seção" type="secHead">
  <p:cSld name="SECTION_HEADER">
    <p:spTree>
      <p:nvGrpSpPr>
        <p:cNvPr id="1" name="Shape 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Google Shape;28;p9"/>
          <p:cNvSpPr txBox="1"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6000"/>
              <a:buFont typeface="Calibri"/>
              <a:buNone/>
              <a:defRPr sz="60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9" name="Google Shape;29;p9"/>
          <p:cNvSpPr txBox="1"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888888"/>
              </a:buClr>
              <a:buSzPts val="2400"/>
              <a:buNone/>
              <a:defRPr sz="2400">
                <a:solidFill>
                  <a:srgbClr val="888888"/>
                </a:solidFill>
              </a:defRPr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20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80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0" name="Google Shape;30;p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1" name="Google Shape;31;p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Duas Partes de Conteúdo" type="twoObj">
  <p:cSld name="TWO_OBJECTS">
    <p:spTree>
      <p:nvGrpSpPr>
        <p:cNvPr id="1" name="Shape 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Google Shape;34;p10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5" name="Google Shape;35;p10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6" name="Google Shape;36;p10"/>
          <p:cNvSpPr txBox="1">
            <a:spLocks noGrp="1"/>
          </p:cNvSpPr>
          <p:nvPr>
            <p:ph type="body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37" name="Google Shape;37;p10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8" name="Google Shape;38;p10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9" name="Google Shape;39;p10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ação" type="twoTxTwoObj">
  <p:cSld name="TWO_OBJECTS_WITH_TEXT">
    <p:spTree>
      <p:nvGrpSpPr>
        <p:cNvPr id="1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11"/>
          <p:cNvSpPr txBox="1"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2" name="Google Shape;42;p11"/>
          <p:cNvSpPr txBox="1"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3" name="Google Shape;43;p11"/>
          <p:cNvSpPr txBox="1">
            <a:spLocks noGrp="1"/>
          </p:cNvSpPr>
          <p:nvPr>
            <p:ph type="body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4" name="Google Shape;44;p11"/>
          <p:cNvSpPr txBox="1">
            <a:spLocks noGrp="1"/>
          </p:cNvSpPr>
          <p:nvPr>
            <p:ph type="body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400"/>
              <a:buNone/>
              <a:defRPr sz="2400" b="1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None/>
              <a:defRPr sz="2000" b="1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 sz="1800" b="1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45" name="Google Shape;45;p11"/>
          <p:cNvSpPr txBox="1">
            <a:spLocks noGrp="1"/>
          </p:cNvSpPr>
          <p:nvPr>
            <p:ph type="body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46" name="Google Shape;46;p11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8" name="Google Shape;48;p11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omente Título" type="titleOnly">
  <p:cSld name="TITLE_ONLY">
    <p:spTree>
      <p:nvGrpSpPr>
        <p:cNvPr id="1" name="Shape 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Google Shape;50;p12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1" name="Google Shape;51;p12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12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3" name="Google Shape;53;p12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údo com Legenda" type="objTx">
  <p:cSld name="OBJECT_WITH_CAPTION_TEXT">
    <p:spTree>
      <p:nvGrpSpPr>
        <p:cNvPr id="1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3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6" name="Google Shape;56;p13"/>
          <p:cNvSpPr txBox="1">
            <a:spLocks noGrp="1"/>
          </p:cNvSpPr>
          <p:nvPr>
            <p:ph type="body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431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3200"/>
              <a:buChar char="•"/>
              <a:defRPr sz="3200"/>
            </a:lvl1pPr>
            <a:lvl2pPr marL="914400" lvl="1" indent="-4064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800"/>
              <a:buChar char="•"/>
              <a:defRPr sz="2800"/>
            </a:lvl2pPr>
            <a:lvl3pPr marL="1371600" lvl="2" indent="-3810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Char char="•"/>
              <a:defRPr sz="2400"/>
            </a:lvl3pPr>
            <a:lvl4pPr marL="1828800" lvl="3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4pPr>
            <a:lvl5pPr marL="2286000" lvl="4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57" name="Google Shape;57;p13"/>
          <p:cNvSpPr txBox="1">
            <a:spLocks noGrp="1"/>
          </p:cNvSpPr>
          <p:nvPr>
            <p:ph type="body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58" name="Google Shape;58;p13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9" name="Google Shape;59;p13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13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Imagem com Legenda" type="picTx">
  <p:cSld name="PICTURE_WITH_CAPTION_TEXT">
    <p:spTree>
      <p:nvGrpSpPr>
        <p:cNvPr id="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4"/>
          <p:cNvSpPr txBox="1"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Calibri"/>
              <a:buNone/>
              <a:defRPr sz="32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3" name="Google Shape;63;p14"/>
          <p:cNvSpPr>
            <a:spLocks noGrp="1"/>
          </p:cNvSpPr>
          <p:nvPr>
            <p:ph type="pic" idx="2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  <a:noFill/>
          <a:ln>
            <a:noFill/>
          </a:ln>
        </p:spPr>
      </p:sp>
      <p:sp>
        <p:nvSpPr>
          <p:cNvPr id="64" name="Google Shape;64;p14"/>
          <p:cNvSpPr txBox="1">
            <a:spLocks noGrp="1"/>
          </p:cNvSpPr>
          <p:nvPr>
            <p:ph type="body" idx="1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1pPr>
            <a:lvl2pPr marL="914400" lvl="1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400"/>
              <a:buNone/>
              <a:defRPr sz="1400"/>
            </a:lvl2pPr>
            <a:lvl3pPr marL="1371600" lvl="2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200"/>
              <a:buNone/>
              <a:defRPr sz="1200"/>
            </a:lvl3pPr>
            <a:lvl4pPr marL="1828800" lvl="3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4pPr>
            <a:lvl5pPr marL="2286000" lvl="4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65" name="Google Shape;65;p14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6" name="Google Shape;66;p14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7" name="Google Shape;67;p14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ítulo e Texto Vertical" type="vertTx">
  <p:cSld name="VERTICAL_TEXT">
    <p:spTree>
      <p:nvGrpSpPr>
        <p:cNvPr id="1" name="Shape 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Google Shape;69;p1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0" name="Google Shape;70;p15"/>
          <p:cNvSpPr txBox="1">
            <a:spLocks noGrp="1"/>
          </p:cNvSpPr>
          <p:nvPr>
            <p:ph type="body" idx="1"/>
          </p:nvPr>
        </p:nvSpPr>
        <p:spPr>
          <a:xfrm rot="5400000">
            <a:off x="3920331" y="-1256506"/>
            <a:ext cx="4351338" cy="10515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29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1pPr>
            <a:lvl2pPr marL="914400" lvl="1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2pPr>
            <a:lvl3pPr marL="1371600" lvl="2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3pPr>
            <a:lvl4pPr marL="1828800" lvl="3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4pPr>
            <a:lvl5pPr marL="2286000" lvl="4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1" name="Google Shape;71;p1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2" name="Google Shape;72;p1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1pPr>
            <a:lvl2pPr lvl="1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l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1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5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rm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Calibri"/>
              <a:buNone/>
              <a:defRPr sz="4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" name="Google Shape;7;p5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4064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Char char="•"/>
              <a:defRPr sz="2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3810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Char char="•"/>
              <a:defRPr sz="24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355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Char char="•"/>
              <a:defRPr sz="20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p5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9" name="Google Shape;9;p5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10" name="Google Shape;10;p5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0" marR="0" lvl="1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0" marR="0" lvl="2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0" marR="0" lvl="3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0" marR="0" lvl="4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0" marR="0" lvl="5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0" marR="0" lvl="6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0" marR="0" lvl="7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0" marR="0" lvl="8" indent="0" algn="r" rtl="0">
              <a:spcBef>
                <a:spcPts val="0"/>
              </a:spcBef>
              <a:buNone/>
              <a:defRPr sz="1200" b="0" i="0" u="none" strike="noStrike" cap="non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pt-BR"/>
              <a:t>‹nº›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svg"/><Relationship Id="rId13" Type="http://schemas.openxmlformats.org/officeDocument/2006/relationships/image" Target="../media/image11.png"/><Relationship Id="rId3" Type="http://schemas.openxmlformats.org/officeDocument/2006/relationships/image" Target="../media/image1.png"/><Relationship Id="rId7" Type="http://schemas.openxmlformats.org/officeDocument/2006/relationships/image" Target="../media/image5.png"/><Relationship Id="rId12" Type="http://schemas.openxmlformats.org/officeDocument/2006/relationships/image" Target="../media/image10.sv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4.svg"/><Relationship Id="rId11" Type="http://schemas.openxmlformats.org/officeDocument/2006/relationships/image" Target="../media/image9.png"/><Relationship Id="rId5" Type="http://schemas.openxmlformats.org/officeDocument/2006/relationships/image" Target="../media/image3.png"/><Relationship Id="rId10" Type="http://schemas.openxmlformats.org/officeDocument/2006/relationships/image" Target="../media/image8.svg"/><Relationship Id="rId4" Type="http://schemas.openxmlformats.org/officeDocument/2006/relationships/image" Target="../media/image2.svg"/><Relationship Id="rId9" Type="http://schemas.openxmlformats.org/officeDocument/2006/relationships/image" Target="../media/image7.png"/><Relationship Id="rId14" Type="http://schemas.openxmlformats.org/officeDocument/2006/relationships/image" Target="../media/image12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13" Type="http://schemas.openxmlformats.org/officeDocument/2006/relationships/image" Target="../media/image24.svg"/><Relationship Id="rId3" Type="http://schemas.openxmlformats.org/officeDocument/2006/relationships/image" Target="../media/image14.svg"/><Relationship Id="rId7" Type="http://schemas.openxmlformats.org/officeDocument/2006/relationships/image" Target="../media/image18.svg"/><Relationship Id="rId12" Type="http://schemas.openxmlformats.org/officeDocument/2006/relationships/image" Target="../media/image23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17.png"/><Relationship Id="rId11" Type="http://schemas.openxmlformats.org/officeDocument/2006/relationships/image" Target="../media/image22.png"/><Relationship Id="rId5" Type="http://schemas.openxmlformats.org/officeDocument/2006/relationships/image" Target="../media/image16.svg"/><Relationship Id="rId10" Type="http://schemas.openxmlformats.org/officeDocument/2006/relationships/image" Target="../media/image21.jpeg"/><Relationship Id="rId4" Type="http://schemas.openxmlformats.org/officeDocument/2006/relationships/image" Target="../media/image15.png"/><Relationship Id="rId9" Type="http://schemas.openxmlformats.org/officeDocument/2006/relationships/image" Target="../media/image20.png"/><Relationship Id="rId14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3" Type="http://schemas.openxmlformats.org/officeDocument/2006/relationships/image" Target="../media/image1.png"/><Relationship Id="rId7" Type="http://schemas.openxmlformats.org/officeDocument/2006/relationships/image" Target="../media/image28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1.xml"/><Relationship Id="rId6" Type="http://schemas.openxmlformats.org/officeDocument/2006/relationships/image" Target="../media/image27.svg"/><Relationship Id="rId5" Type="http://schemas.openxmlformats.org/officeDocument/2006/relationships/image" Target="../media/image13.png"/><Relationship Id="rId4" Type="http://schemas.openxmlformats.org/officeDocument/2006/relationships/image" Target="../media/image26.svg"/><Relationship Id="rId9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tângulo 7">
            <a:extLst>
              <a:ext uri="{FF2B5EF4-FFF2-40B4-BE49-F238E27FC236}">
                <a16:creationId xmlns:a16="http://schemas.microsoft.com/office/drawing/2014/main" id="{A13ADE55-6D0B-B516-7DF1-329319347C9C}"/>
              </a:ext>
            </a:extLst>
          </p:cNvPr>
          <p:cNvSpPr/>
          <p:nvPr/>
        </p:nvSpPr>
        <p:spPr>
          <a:xfrm>
            <a:off x="0" y="-42357"/>
            <a:ext cx="12191997" cy="6635435"/>
          </a:xfrm>
          <a:prstGeom prst="rect">
            <a:avLst/>
          </a:prstGeom>
          <a:solidFill>
            <a:srgbClr val="FF770B"/>
          </a:solidFill>
          <a:ln>
            <a:solidFill>
              <a:srgbClr val="FF770B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pic>
        <p:nvPicPr>
          <p:cNvPr id="42" name="Gráfico 41">
            <a:extLst>
              <a:ext uri="{FF2B5EF4-FFF2-40B4-BE49-F238E27FC236}">
                <a16:creationId xmlns:a16="http://schemas.microsoft.com/office/drawing/2014/main" id="{DB11FF8A-53BA-7843-FB3F-7F1AB0B623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555880" y="4223897"/>
            <a:ext cx="1371046" cy="1875109"/>
          </a:xfrm>
          <a:prstGeom prst="rect">
            <a:avLst/>
          </a:prstGeom>
        </p:spPr>
      </p:pic>
      <p:pic>
        <p:nvPicPr>
          <p:cNvPr id="60" name="Gráfico 59">
            <a:extLst>
              <a:ext uri="{FF2B5EF4-FFF2-40B4-BE49-F238E27FC236}">
                <a16:creationId xmlns:a16="http://schemas.microsoft.com/office/drawing/2014/main" id="{D4A872DB-F21E-5A82-9704-117482FB85CE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0" y="3955313"/>
            <a:ext cx="12191999" cy="2902688"/>
          </a:xfrm>
          <a:prstGeom prst="rect">
            <a:avLst/>
          </a:prstGeom>
        </p:spPr>
      </p:pic>
      <p:pic>
        <p:nvPicPr>
          <p:cNvPr id="12" name="Gráfico 11">
            <a:extLst>
              <a:ext uri="{FF2B5EF4-FFF2-40B4-BE49-F238E27FC236}">
                <a16:creationId xmlns:a16="http://schemas.microsoft.com/office/drawing/2014/main" id="{E2008F77-A3EC-3BC2-C6AD-7860490489D8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1440635" y="6445025"/>
            <a:ext cx="644688" cy="296107"/>
          </a:xfrm>
          <a:prstGeom prst="rect">
            <a:avLst/>
          </a:prstGeom>
        </p:spPr>
      </p:pic>
      <p:sp>
        <p:nvSpPr>
          <p:cNvPr id="22" name="Elipse 21">
            <a:extLst>
              <a:ext uri="{FF2B5EF4-FFF2-40B4-BE49-F238E27FC236}">
                <a16:creationId xmlns:a16="http://schemas.microsoft.com/office/drawing/2014/main" id="{89618A80-C967-39DD-0CE3-4DB9EA751939}"/>
              </a:ext>
            </a:extLst>
          </p:cNvPr>
          <p:cNvSpPr/>
          <p:nvPr/>
        </p:nvSpPr>
        <p:spPr>
          <a:xfrm>
            <a:off x="9359756" y="264922"/>
            <a:ext cx="3743319" cy="3690391"/>
          </a:xfrm>
          <a:prstGeom prst="ellipse">
            <a:avLst/>
          </a:prstGeom>
          <a:solidFill>
            <a:srgbClr val="00BFE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31" name="Elipse 30">
            <a:extLst>
              <a:ext uri="{FF2B5EF4-FFF2-40B4-BE49-F238E27FC236}">
                <a16:creationId xmlns:a16="http://schemas.microsoft.com/office/drawing/2014/main" id="{5890C610-B4E5-F744-C241-5E05915C7360}"/>
              </a:ext>
            </a:extLst>
          </p:cNvPr>
          <p:cNvSpPr/>
          <p:nvPr/>
        </p:nvSpPr>
        <p:spPr>
          <a:xfrm>
            <a:off x="9149443" y="4484364"/>
            <a:ext cx="1866971" cy="1866971"/>
          </a:xfrm>
          <a:prstGeom prst="ellipse">
            <a:avLst/>
          </a:prstGeom>
          <a:solidFill>
            <a:srgbClr val="7549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51" name="Gráfico 50">
            <a:extLst>
              <a:ext uri="{FF2B5EF4-FFF2-40B4-BE49-F238E27FC236}">
                <a16:creationId xmlns:a16="http://schemas.microsoft.com/office/drawing/2014/main" id="{06DE35EC-14F7-EBD3-19C7-AE51691CB305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452940" y="5837268"/>
            <a:ext cx="3172761" cy="631713"/>
          </a:xfrm>
          <a:prstGeom prst="rect">
            <a:avLst/>
          </a:prstGeom>
        </p:spPr>
      </p:pic>
      <p:pic>
        <p:nvPicPr>
          <p:cNvPr id="4" name="Gráfico 3">
            <a:extLst>
              <a:ext uri="{FF2B5EF4-FFF2-40B4-BE49-F238E27FC236}">
                <a16:creationId xmlns:a16="http://schemas.microsoft.com/office/drawing/2014/main" id="{58801055-CF41-38DF-117B-51E7780539AF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653531" y="746688"/>
            <a:ext cx="655531" cy="655531"/>
          </a:xfrm>
          <a:prstGeom prst="rect">
            <a:avLst/>
          </a:prstGeom>
        </p:spPr>
      </p:pic>
      <p:sp>
        <p:nvSpPr>
          <p:cNvPr id="5" name="CaixaDeTexto 4">
            <a:extLst>
              <a:ext uri="{FF2B5EF4-FFF2-40B4-BE49-F238E27FC236}">
                <a16:creationId xmlns:a16="http://schemas.microsoft.com/office/drawing/2014/main" id="{4FB0BCAC-932A-72CF-FEA4-77368490C01C}"/>
              </a:ext>
            </a:extLst>
          </p:cNvPr>
          <p:cNvSpPr txBox="1"/>
          <p:nvPr/>
        </p:nvSpPr>
        <p:spPr>
          <a:xfrm>
            <a:off x="628286" y="934851"/>
            <a:ext cx="1267046" cy="30777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pt-BR" b="1" dirty="0">
                <a:solidFill>
                  <a:schemeClr val="bg1"/>
                </a:solidFill>
              </a:rPr>
              <a:t>NOVO</a:t>
            </a:r>
          </a:p>
        </p:txBody>
      </p:sp>
      <p:sp>
        <p:nvSpPr>
          <p:cNvPr id="6" name="CaixaDeTexto 5">
            <a:extLst>
              <a:ext uri="{FF2B5EF4-FFF2-40B4-BE49-F238E27FC236}">
                <a16:creationId xmlns:a16="http://schemas.microsoft.com/office/drawing/2014/main" id="{0389D1B0-3349-EC86-6539-DFC4CE16255D}"/>
              </a:ext>
            </a:extLst>
          </p:cNvPr>
          <p:cNvSpPr txBox="1"/>
          <p:nvPr/>
        </p:nvSpPr>
        <p:spPr>
          <a:xfrm>
            <a:off x="-685552" y="1538150"/>
            <a:ext cx="5161768" cy="1169551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pt-BR" sz="7000" dirty="0">
                <a:solidFill>
                  <a:schemeClr val="bg1"/>
                </a:solidFill>
                <a:latin typeface="Misses"/>
              </a:rPr>
              <a:t>Fritadeira</a:t>
            </a:r>
          </a:p>
        </p:txBody>
      </p:sp>
      <p:sp>
        <p:nvSpPr>
          <p:cNvPr id="2" name="CaixaDeTexto 1">
            <a:extLst>
              <a:ext uri="{FF2B5EF4-FFF2-40B4-BE49-F238E27FC236}">
                <a16:creationId xmlns:a16="http://schemas.microsoft.com/office/drawing/2014/main" id="{015B8408-2013-77B9-A9AB-A40FCDEC4F6B}"/>
              </a:ext>
            </a:extLst>
          </p:cNvPr>
          <p:cNvSpPr txBox="1"/>
          <p:nvPr/>
        </p:nvSpPr>
        <p:spPr>
          <a:xfrm>
            <a:off x="9502695" y="5217794"/>
            <a:ext cx="1160465" cy="40011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/>
            <a:r>
              <a:rPr lang="pt-BR" sz="2000" b="1" dirty="0">
                <a:solidFill>
                  <a:schemeClr val="bg1"/>
                </a:solidFill>
              </a:rPr>
              <a:t>FRT430</a:t>
            </a:r>
          </a:p>
        </p:txBody>
      </p:sp>
      <p:sp>
        <p:nvSpPr>
          <p:cNvPr id="11" name="AutoShape 2">
            <a:extLst>
              <a:ext uri="{FF2B5EF4-FFF2-40B4-BE49-F238E27FC236}">
                <a16:creationId xmlns:a16="http://schemas.microsoft.com/office/drawing/2014/main" id="{58E910DC-9DB3-E1CB-CF60-EDFCA924423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43600" y="3276600"/>
            <a:ext cx="1042596" cy="10425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pic>
        <p:nvPicPr>
          <p:cNvPr id="10" name="Imagem 9" descr="Texto Alt: Uma imagem contendo monitor, microondas, no interior, computador">
            <a:extLst>
              <a:ext uri="{FF2B5EF4-FFF2-40B4-BE49-F238E27FC236}">
                <a16:creationId xmlns:a16="http://schemas.microsoft.com/office/drawing/2014/main" id="{E52C7B3F-870A-4F0C-CA48-08A031CD26CF}"/>
              </a:ext>
            </a:extLst>
          </p:cNvPr>
          <p:cNvPicPr>
            <a:picLocks noChangeAspect="1"/>
          </p:cNvPicPr>
          <p:nvPr/>
        </p:nvPicPr>
        <p:blipFill>
          <a:blip r:embed="rId13"/>
          <a:stretch>
            <a:fillRect/>
          </a:stretch>
        </p:blipFill>
        <p:spPr>
          <a:xfrm>
            <a:off x="3947548" y="832119"/>
            <a:ext cx="4787022" cy="5567675"/>
          </a:xfrm>
          <a:prstGeom prst="rect">
            <a:avLst/>
          </a:prstGeom>
        </p:spPr>
      </p:pic>
      <p:pic>
        <p:nvPicPr>
          <p:cNvPr id="20" name="Imagem 19" descr="Texto Alt: Texto">
            <a:extLst>
              <a:ext uri="{FF2B5EF4-FFF2-40B4-BE49-F238E27FC236}">
                <a16:creationId xmlns:a16="http://schemas.microsoft.com/office/drawing/2014/main" id="{DA2B0F09-D22A-73BC-5B91-2BBEEE44FCE1}"/>
              </a:ext>
            </a:extLst>
          </p:cNvPr>
          <p:cNvPicPr>
            <a:picLocks noChangeAspect="1"/>
          </p:cNvPicPr>
          <p:nvPr/>
        </p:nvPicPr>
        <p:blipFill rotWithShape="1">
          <a:blip r:embed="rId14"/>
          <a:srcRect r="52303"/>
          <a:stretch/>
        </p:blipFill>
        <p:spPr>
          <a:xfrm>
            <a:off x="714892" y="2261256"/>
            <a:ext cx="2607470" cy="13240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56367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Google Shape;112;p2">
            <a:extLst>
              <a:ext uri="{FF2B5EF4-FFF2-40B4-BE49-F238E27FC236}">
                <a16:creationId xmlns:a16="http://schemas.microsoft.com/office/drawing/2014/main" id="{6B6E4C0D-9B43-AD25-1B47-4F2691C13257}"/>
              </a:ext>
            </a:extLst>
          </p:cNvPr>
          <p:cNvSpPr txBox="1"/>
          <p:nvPr/>
        </p:nvSpPr>
        <p:spPr>
          <a:xfrm>
            <a:off x="5847951" y="535211"/>
            <a:ext cx="5559170" cy="12002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rPr lang="pt-BR" sz="1600" i="0" u="none" strike="noStrike" cap="none" dirty="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rPr>
              <a:t>A </a:t>
            </a:r>
            <a:r>
              <a:rPr lang="pt-BR" sz="1600" i="0" u="none" strike="noStrike" cap="none" dirty="0" err="1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rPr>
              <a:t>Cadence</a:t>
            </a:r>
            <a:r>
              <a:rPr lang="pt-BR" sz="1600" i="0" u="none" strike="noStrike" cap="none" dirty="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rPr>
              <a:t> oferece para o varejista um </a:t>
            </a:r>
            <a:r>
              <a:rPr lang="pt-BR" sz="1600" b="1" i="0" u="none" strike="noStrike" cap="none" dirty="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rPr>
              <a:t>mix variado</a:t>
            </a:r>
            <a:r>
              <a:rPr lang="pt-BR" sz="1600" i="0" u="none" strike="noStrike" cap="none" dirty="0">
                <a:solidFill>
                  <a:srgbClr val="7F7F7F"/>
                </a:solidFill>
                <a:latin typeface="Montserrat"/>
                <a:ea typeface="Montserrat"/>
                <a:cs typeface="Montserrat"/>
                <a:sym typeface="Montserrat"/>
              </a:rPr>
              <a:t> que atende as necessidades dos consumidores, em várias pistas de preço. </a:t>
            </a:r>
            <a:endParaRPr lang="pt-BR" sz="1600" dirty="0"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19" name="Elipse 18">
            <a:extLst>
              <a:ext uri="{FF2B5EF4-FFF2-40B4-BE49-F238E27FC236}">
                <a16:creationId xmlns:a16="http://schemas.microsoft.com/office/drawing/2014/main" id="{FB8D147C-3659-4A5E-814B-6BDCAB1774AB}"/>
              </a:ext>
            </a:extLst>
          </p:cNvPr>
          <p:cNvSpPr/>
          <p:nvPr/>
        </p:nvSpPr>
        <p:spPr>
          <a:xfrm>
            <a:off x="-698750" y="5019319"/>
            <a:ext cx="1626416" cy="1678371"/>
          </a:xfrm>
          <a:prstGeom prst="ellipse">
            <a:avLst/>
          </a:prstGeom>
          <a:solidFill>
            <a:srgbClr val="F2F2F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3" name="Gráfico 2">
            <a:extLst>
              <a:ext uri="{FF2B5EF4-FFF2-40B4-BE49-F238E27FC236}">
                <a16:creationId xmlns:a16="http://schemas.microsoft.com/office/drawing/2014/main" id="{C0DE09E3-663E-5CB6-3302-050368C67529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819685" y="6422059"/>
            <a:ext cx="1174872" cy="233923"/>
          </a:xfrm>
          <a:prstGeom prst="rect">
            <a:avLst/>
          </a:prstGeom>
        </p:spPr>
      </p:pic>
      <p:sp>
        <p:nvSpPr>
          <p:cNvPr id="2069" name="CaixaDeTexto 2068">
            <a:extLst>
              <a:ext uri="{FF2B5EF4-FFF2-40B4-BE49-F238E27FC236}">
                <a16:creationId xmlns:a16="http://schemas.microsoft.com/office/drawing/2014/main" id="{AC3C6078-77EE-D8BD-2DB2-D1FCF153EC7A}"/>
              </a:ext>
            </a:extLst>
          </p:cNvPr>
          <p:cNvSpPr txBox="1"/>
          <p:nvPr/>
        </p:nvSpPr>
        <p:spPr>
          <a:xfrm>
            <a:off x="588465" y="714258"/>
            <a:ext cx="4700981" cy="749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ts val="2500"/>
              </a:lnSpc>
              <a:defRPr/>
            </a:pPr>
            <a:r>
              <a:rPr lang="pt-BR" sz="4000" b="1">
                <a:solidFill>
                  <a:schemeClr val="bg1"/>
                </a:solidFill>
                <a:latin typeface="Montserrat" panose="00000500000000000000" pitchFamily="50" charset="0"/>
                <a:ea typeface="Roboto Black" panose="02000000000000000000" pitchFamily="2" charset="0"/>
              </a:rPr>
              <a:t>Solução</a:t>
            </a:r>
            <a:r>
              <a:rPr lang="pt-BR" sz="2800">
                <a:solidFill>
                  <a:schemeClr val="bg1"/>
                </a:solidFill>
                <a:latin typeface="Montserrat" panose="00000500000000000000" pitchFamily="50" charset="0"/>
                <a:ea typeface="Roboto Black" panose="02000000000000000000" pitchFamily="2" charset="0"/>
              </a:rPr>
              <a:t> completa</a:t>
            </a:r>
            <a:endParaRPr lang="pt-BR" sz="2800" b="1">
              <a:solidFill>
                <a:schemeClr val="bg1"/>
              </a:solidFill>
              <a:latin typeface="Montserrat" panose="00000500000000000000" pitchFamily="50" charset="0"/>
              <a:ea typeface="Roboto Black" panose="02000000000000000000" pitchFamily="2" charset="0"/>
            </a:endParaRPr>
          </a:p>
          <a:p>
            <a:pPr>
              <a:lnSpc>
                <a:spcPts val="2500"/>
              </a:lnSpc>
              <a:defRPr/>
            </a:pPr>
            <a:endParaRPr lang="pt-BR" sz="2800">
              <a:solidFill>
                <a:schemeClr val="bg1"/>
              </a:solidFill>
              <a:latin typeface="Montserrat" panose="00000500000000000000" pitchFamily="50" charset="0"/>
              <a:ea typeface="Roboto Black" panose="02000000000000000000" pitchFamily="2" charset="0"/>
            </a:endParaRPr>
          </a:p>
        </p:txBody>
      </p:sp>
      <p:sp>
        <p:nvSpPr>
          <p:cNvPr id="9" name="CaixaDeTexto 8">
            <a:extLst>
              <a:ext uri="{FF2B5EF4-FFF2-40B4-BE49-F238E27FC236}">
                <a16:creationId xmlns:a16="http://schemas.microsoft.com/office/drawing/2014/main" id="{AE6EDA88-D1B8-2C80-8839-31549DAC51EA}"/>
              </a:ext>
            </a:extLst>
          </p:cNvPr>
          <p:cNvSpPr txBox="1"/>
          <p:nvPr/>
        </p:nvSpPr>
        <p:spPr>
          <a:xfrm>
            <a:off x="733087" y="1089168"/>
            <a:ext cx="281818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pt-BR" sz="1800" dirty="0">
                <a:solidFill>
                  <a:schemeClr val="bg1"/>
                </a:solidFill>
                <a:latin typeface="Montserrat" panose="00000500000000000000" pitchFamily="50" charset="0"/>
                <a:ea typeface="Roboto Black" panose="02000000000000000000" pitchFamily="2" charset="0"/>
              </a:rPr>
              <a:t>para o cliente e para</a:t>
            </a:r>
            <a:br>
              <a:rPr lang="pt-BR" sz="1800" dirty="0">
                <a:solidFill>
                  <a:schemeClr val="bg1"/>
                </a:solidFill>
                <a:latin typeface="Montserrat" panose="00000500000000000000" pitchFamily="50" charset="0"/>
                <a:ea typeface="Roboto Black" panose="02000000000000000000" pitchFamily="2" charset="0"/>
              </a:rPr>
            </a:br>
            <a:r>
              <a:rPr lang="pt-BR" sz="1800" dirty="0">
                <a:solidFill>
                  <a:schemeClr val="bg1"/>
                </a:solidFill>
                <a:latin typeface="Montserrat" panose="00000500000000000000" pitchFamily="50" charset="0"/>
                <a:ea typeface="Roboto Black" panose="02000000000000000000" pitchFamily="2" charset="0"/>
              </a:rPr>
              <a:t>o consumidor</a:t>
            </a:r>
            <a:endParaRPr lang="pt-BR" sz="1800" b="1" dirty="0">
              <a:solidFill>
                <a:schemeClr val="bg1"/>
              </a:solidFill>
              <a:latin typeface="Montserrat" panose="00000500000000000000" pitchFamily="50" charset="0"/>
              <a:ea typeface="Roboto Black" panose="02000000000000000000" pitchFamily="2" charset="0"/>
            </a:endParaRPr>
          </a:p>
        </p:txBody>
      </p:sp>
      <p:sp>
        <p:nvSpPr>
          <p:cNvPr id="2051" name="Google Shape;164;p6">
            <a:extLst>
              <a:ext uri="{FF2B5EF4-FFF2-40B4-BE49-F238E27FC236}">
                <a16:creationId xmlns:a16="http://schemas.microsoft.com/office/drawing/2014/main" id="{D6783993-05E8-7E24-1A1E-BE810B7148B0}"/>
              </a:ext>
            </a:extLst>
          </p:cNvPr>
          <p:cNvSpPr txBox="1"/>
          <p:nvPr/>
        </p:nvSpPr>
        <p:spPr>
          <a:xfrm>
            <a:off x="4000093" y="1942181"/>
            <a:ext cx="4191814" cy="30773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i="0" u="none" strike="noStrike" cap="none" dirty="0">
                <a:solidFill>
                  <a:srgbClr val="FF6900"/>
                </a:solidFill>
                <a:latin typeface="Montserrat"/>
                <a:ea typeface="Montserrat"/>
                <a:cs typeface="Montserrat"/>
                <a:sym typeface="Montserrat"/>
              </a:rPr>
              <a:t>NOSSO MIX DE FRITADEIRAS:</a:t>
            </a:r>
            <a:endParaRPr b="1" i="0" u="none" strike="noStrike" cap="none" dirty="0">
              <a:solidFill>
                <a:srgbClr val="FF69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cxnSp>
        <p:nvCxnSpPr>
          <p:cNvPr id="2052" name="Google Shape;163;p6">
            <a:extLst>
              <a:ext uri="{FF2B5EF4-FFF2-40B4-BE49-F238E27FC236}">
                <a16:creationId xmlns:a16="http://schemas.microsoft.com/office/drawing/2014/main" id="{087FA48E-5486-3E2B-8959-F7FC1164C542}"/>
              </a:ext>
            </a:extLst>
          </p:cNvPr>
          <p:cNvCxnSpPr>
            <a:cxnSpLocks/>
          </p:cNvCxnSpPr>
          <p:nvPr/>
        </p:nvCxnSpPr>
        <p:spPr>
          <a:xfrm>
            <a:off x="758618" y="4767969"/>
            <a:ext cx="10820357" cy="11393"/>
          </a:xfrm>
          <a:prstGeom prst="straightConnector1">
            <a:avLst/>
          </a:prstGeom>
          <a:noFill/>
          <a:ln w="19050" cap="flat" cmpd="sng">
            <a:solidFill>
              <a:srgbClr val="6ABF4B"/>
            </a:solidFill>
            <a:prstDash val="solid"/>
            <a:miter lim="800000"/>
            <a:headEnd type="none" w="sm" len="sm"/>
            <a:tailEnd type="none" w="sm" len="sm"/>
          </a:ln>
        </p:spPr>
      </p:cxnSp>
      <p:sp>
        <p:nvSpPr>
          <p:cNvPr id="16" name="AutoShape 22">
            <a:extLst>
              <a:ext uri="{FF2B5EF4-FFF2-40B4-BE49-F238E27FC236}">
                <a16:creationId xmlns:a16="http://schemas.microsoft.com/office/drawing/2014/main" id="{F3D762C8-6324-1083-F8C6-8AA88F64585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731259" y="3276600"/>
            <a:ext cx="304800" cy="30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pt-BR"/>
          </a:p>
        </p:txBody>
      </p:sp>
      <p:sp>
        <p:nvSpPr>
          <p:cNvPr id="23" name="Google Shape;170;p6">
            <a:extLst>
              <a:ext uri="{FF2B5EF4-FFF2-40B4-BE49-F238E27FC236}">
                <a16:creationId xmlns:a16="http://schemas.microsoft.com/office/drawing/2014/main" id="{08FADE7F-2073-1A45-4853-B306ACBD0439}"/>
              </a:ext>
            </a:extLst>
          </p:cNvPr>
          <p:cNvSpPr txBox="1"/>
          <p:nvPr/>
        </p:nvSpPr>
        <p:spPr>
          <a:xfrm>
            <a:off x="4716623" y="4877817"/>
            <a:ext cx="910780" cy="292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300" b="1" dirty="0">
                <a:solidFill>
                  <a:srgbClr val="FF6900"/>
                </a:solidFill>
                <a:latin typeface="Montserrat"/>
                <a:ea typeface="Calibri"/>
                <a:cs typeface="Calibri"/>
              </a:rPr>
              <a:t>FRT580</a:t>
            </a:r>
            <a:endParaRPr lang="en-US" sz="1300" b="1" i="0" u="none" strike="noStrike" cap="none" dirty="0">
              <a:solidFill>
                <a:srgbClr val="FF6900"/>
              </a:solidFill>
              <a:latin typeface="Montserrat" panose="00000500000000000000" pitchFamily="50" charset="0"/>
              <a:ea typeface="Calibri"/>
              <a:cs typeface="Calibri"/>
            </a:endParaRPr>
          </a:p>
        </p:txBody>
      </p:sp>
      <p:grpSp>
        <p:nvGrpSpPr>
          <p:cNvPr id="29" name="Agrupar 28">
            <a:extLst>
              <a:ext uri="{FF2B5EF4-FFF2-40B4-BE49-F238E27FC236}">
                <a16:creationId xmlns:a16="http://schemas.microsoft.com/office/drawing/2014/main" id="{362206F3-ADA7-534C-263A-10C94A435EAA}"/>
              </a:ext>
            </a:extLst>
          </p:cNvPr>
          <p:cNvGrpSpPr/>
          <p:nvPr/>
        </p:nvGrpSpPr>
        <p:grpSpPr>
          <a:xfrm>
            <a:off x="4656951" y="4696646"/>
            <a:ext cx="911744" cy="179654"/>
            <a:chOff x="5129212" y="3238500"/>
            <a:chExt cx="1933575" cy="381000"/>
          </a:xfrm>
        </p:grpSpPr>
        <p:pic>
          <p:nvPicPr>
            <p:cNvPr id="30" name="Gráfico 29">
              <a:extLst>
                <a:ext uri="{FF2B5EF4-FFF2-40B4-BE49-F238E27FC236}">
                  <a16:creationId xmlns:a16="http://schemas.microsoft.com/office/drawing/2014/main" id="{0B8BEFEF-D860-EEAF-2278-E64F1E3F664B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129212" y="3238500"/>
              <a:ext cx="1933575" cy="381000"/>
            </a:xfrm>
            <a:prstGeom prst="rect">
              <a:avLst/>
            </a:prstGeom>
          </p:spPr>
        </p:pic>
        <p:pic>
          <p:nvPicPr>
            <p:cNvPr id="31" name="Gráfico 30">
              <a:extLst>
                <a:ext uri="{FF2B5EF4-FFF2-40B4-BE49-F238E27FC236}">
                  <a16:creationId xmlns:a16="http://schemas.microsoft.com/office/drawing/2014/main" id="{F122724D-1AA5-2D93-5C68-8982E69FAA0B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281612" y="3334858"/>
              <a:ext cx="1628775" cy="209550"/>
            </a:xfrm>
            <a:prstGeom prst="rect">
              <a:avLst/>
            </a:prstGeom>
          </p:spPr>
        </p:pic>
      </p:grpSp>
      <p:sp>
        <p:nvSpPr>
          <p:cNvPr id="2063" name="CaixaDeTexto 2062">
            <a:extLst>
              <a:ext uri="{FF2B5EF4-FFF2-40B4-BE49-F238E27FC236}">
                <a16:creationId xmlns:a16="http://schemas.microsoft.com/office/drawing/2014/main" id="{B453E9C9-F4C3-E960-63D9-B848C86BB195}"/>
              </a:ext>
            </a:extLst>
          </p:cNvPr>
          <p:cNvSpPr txBox="1"/>
          <p:nvPr/>
        </p:nvSpPr>
        <p:spPr>
          <a:xfrm>
            <a:off x="4444654" y="5083246"/>
            <a:ext cx="1780551" cy="118494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100" dirty="0">
                <a:solidFill>
                  <a:srgbClr val="939393"/>
                </a:solidFill>
                <a:latin typeface="Roboto" panose="02000000000000000000" pitchFamily="2" charset="0"/>
              </a:rPr>
              <a:t> </a:t>
            </a:r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- 1500W de potência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Cesto removível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- 7 funções diferentes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Led indicador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- 4L de capacidade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Timer de 60 minutos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De 80° a 200°C</a:t>
            </a:r>
          </a:p>
        </p:txBody>
      </p:sp>
      <p:pic>
        <p:nvPicPr>
          <p:cNvPr id="4" name="Imagem 3" descr="Torradeira branca em fundo preto&#10;&#10;Descrição gerada automaticamente com confiança baixa">
            <a:extLst>
              <a:ext uri="{FF2B5EF4-FFF2-40B4-BE49-F238E27FC236}">
                <a16:creationId xmlns:a16="http://schemas.microsoft.com/office/drawing/2014/main" id="{96206781-CA87-01D9-25D3-C0009246100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363161" y="2885816"/>
            <a:ext cx="1486830" cy="1730670"/>
          </a:xfrm>
          <a:prstGeom prst="rect">
            <a:avLst/>
          </a:prstGeom>
        </p:spPr>
      </p:pic>
      <p:pic>
        <p:nvPicPr>
          <p:cNvPr id="2" name="Imagem 1">
            <a:extLst>
              <a:ext uri="{FF2B5EF4-FFF2-40B4-BE49-F238E27FC236}">
                <a16:creationId xmlns:a16="http://schemas.microsoft.com/office/drawing/2014/main" id="{292CDFB8-F877-5B8E-06A4-A3A278A0CD43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732149" y="2887076"/>
            <a:ext cx="1772667" cy="1772667"/>
          </a:xfrm>
          <a:prstGeom prst="rect">
            <a:avLst/>
          </a:prstGeom>
        </p:spPr>
      </p:pic>
      <p:sp>
        <p:nvSpPr>
          <p:cNvPr id="5" name="Google Shape;170;p6">
            <a:extLst>
              <a:ext uri="{FF2B5EF4-FFF2-40B4-BE49-F238E27FC236}">
                <a16:creationId xmlns:a16="http://schemas.microsoft.com/office/drawing/2014/main" id="{4E2A2EC6-54EB-206D-C7B5-C094B9601F0A}"/>
              </a:ext>
            </a:extLst>
          </p:cNvPr>
          <p:cNvSpPr txBox="1"/>
          <p:nvPr/>
        </p:nvSpPr>
        <p:spPr>
          <a:xfrm>
            <a:off x="1193256" y="4822619"/>
            <a:ext cx="910780" cy="292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300" b="1" dirty="0">
                <a:solidFill>
                  <a:srgbClr val="FF6900"/>
                </a:solidFill>
                <a:latin typeface="Montserrat"/>
                <a:ea typeface="Calibri"/>
                <a:cs typeface="Calibri"/>
              </a:rPr>
              <a:t>FRT410</a:t>
            </a:r>
            <a:endParaRPr lang="en-US" sz="1300" b="1" i="0" u="none" strike="noStrike" cap="none" dirty="0">
              <a:solidFill>
                <a:srgbClr val="FF6900"/>
              </a:solidFill>
              <a:latin typeface="Montserrat" panose="00000500000000000000" pitchFamily="50" charset="0"/>
              <a:ea typeface="Calibri"/>
              <a:cs typeface="Calibri"/>
            </a:endParaRPr>
          </a:p>
        </p:txBody>
      </p:sp>
      <p:sp>
        <p:nvSpPr>
          <p:cNvPr id="6" name="Google Shape;170;p6">
            <a:extLst>
              <a:ext uri="{FF2B5EF4-FFF2-40B4-BE49-F238E27FC236}">
                <a16:creationId xmlns:a16="http://schemas.microsoft.com/office/drawing/2014/main" id="{38FB4C48-70CA-508E-EE0C-9E6255A80104}"/>
              </a:ext>
            </a:extLst>
          </p:cNvPr>
          <p:cNvSpPr txBox="1"/>
          <p:nvPr/>
        </p:nvSpPr>
        <p:spPr>
          <a:xfrm>
            <a:off x="2881510" y="4828204"/>
            <a:ext cx="910780" cy="292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300" b="1" dirty="0">
                <a:solidFill>
                  <a:srgbClr val="FF6900"/>
                </a:solidFill>
                <a:latin typeface="Montserrat"/>
                <a:ea typeface="Calibri"/>
                <a:cs typeface="Calibri"/>
              </a:rPr>
              <a:t>FRT515</a:t>
            </a:r>
            <a:endParaRPr lang="en-US" sz="1300" b="1" i="0" u="none" strike="noStrike" cap="none" dirty="0">
              <a:solidFill>
                <a:srgbClr val="FF6900"/>
              </a:solidFill>
              <a:latin typeface="Montserrat" panose="00000500000000000000" pitchFamily="50" charset="0"/>
              <a:ea typeface="Calibri"/>
              <a:cs typeface="Calibri"/>
            </a:endParaRPr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E4DC3FA-1247-AFD7-96D6-D573DD7796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43185" y="2914557"/>
            <a:ext cx="1730670" cy="17306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CaixaDeTexto 6">
            <a:extLst>
              <a:ext uri="{FF2B5EF4-FFF2-40B4-BE49-F238E27FC236}">
                <a16:creationId xmlns:a16="http://schemas.microsoft.com/office/drawing/2014/main" id="{21CD2AAE-1245-7E96-EFCC-59A6E981F828}"/>
              </a:ext>
            </a:extLst>
          </p:cNvPr>
          <p:cNvSpPr txBox="1"/>
          <p:nvPr/>
        </p:nvSpPr>
        <p:spPr>
          <a:xfrm>
            <a:off x="967744" y="5073539"/>
            <a:ext cx="1780551" cy="103105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100" dirty="0">
                <a:solidFill>
                  <a:srgbClr val="939393"/>
                </a:solidFill>
                <a:latin typeface="Roboto" panose="02000000000000000000" pitchFamily="2" charset="0"/>
              </a:rPr>
              <a:t> </a:t>
            </a:r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- 1300W de potência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Grelha removível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Base antiderrapante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- 3,8L de capacidade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Timer de 60 minutos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De 80° a 200°C</a:t>
            </a:r>
          </a:p>
        </p:txBody>
      </p:sp>
      <p:sp>
        <p:nvSpPr>
          <p:cNvPr id="10" name="CaixaDeTexto 9">
            <a:extLst>
              <a:ext uri="{FF2B5EF4-FFF2-40B4-BE49-F238E27FC236}">
                <a16:creationId xmlns:a16="http://schemas.microsoft.com/office/drawing/2014/main" id="{3926A927-4ED7-67AE-F01C-485D5B32BDEE}"/>
              </a:ext>
            </a:extLst>
          </p:cNvPr>
          <p:cNvSpPr txBox="1"/>
          <p:nvPr/>
        </p:nvSpPr>
        <p:spPr>
          <a:xfrm>
            <a:off x="2617905" y="5083246"/>
            <a:ext cx="1780551" cy="8771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100" dirty="0">
                <a:solidFill>
                  <a:srgbClr val="939393"/>
                </a:solidFill>
                <a:latin typeface="Roboto" panose="02000000000000000000" pitchFamily="2" charset="0"/>
              </a:rPr>
              <a:t> </a:t>
            </a:r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- 1250W de potência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Grelha removível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- 3L de capacidade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Timer de 60 minutos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De 90° a 200°C</a:t>
            </a:r>
          </a:p>
        </p:txBody>
      </p:sp>
      <p:sp>
        <p:nvSpPr>
          <p:cNvPr id="11" name="Google Shape;164;p6">
            <a:extLst>
              <a:ext uri="{FF2B5EF4-FFF2-40B4-BE49-F238E27FC236}">
                <a16:creationId xmlns:a16="http://schemas.microsoft.com/office/drawing/2014/main" id="{0B7FF5E1-1B8C-BF69-D7AB-62A5F71E2BAE}"/>
              </a:ext>
            </a:extLst>
          </p:cNvPr>
          <p:cNvSpPr txBox="1"/>
          <p:nvPr/>
        </p:nvSpPr>
        <p:spPr>
          <a:xfrm>
            <a:off x="9431016" y="4114571"/>
            <a:ext cx="2563541" cy="52318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b="1" i="0" u="none" strike="noStrike" cap="none" dirty="0">
                <a:solidFill>
                  <a:srgbClr val="FF6900"/>
                </a:solidFill>
                <a:latin typeface="Montserrat"/>
                <a:ea typeface="Montserrat"/>
                <a:cs typeface="Montserrat"/>
                <a:sym typeface="Montserrat"/>
              </a:rPr>
              <a:t>AGUARDE NOVIDADES EM BREVE…</a:t>
            </a:r>
            <a:endParaRPr b="1" i="0" u="none" strike="noStrike" cap="none" dirty="0">
              <a:solidFill>
                <a:srgbClr val="FF69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pic>
        <p:nvPicPr>
          <p:cNvPr id="13" name="Imagem 12" descr="Uma imagem contendo no interior, computador, monitor, mesa&#10;&#10;Descrição gerada automaticamente">
            <a:extLst>
              <a:ext uri="{FF2B5EF4-FFF2-40B4-BE49-F238E27FC236}">
                <a16:creationId xmlns:a16="http://schemas.microsoft.com/office/drawing/2014/main" id="{8ECA2D9C-6BAE-1130-0293-5784B36A05F6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161343" y="2891411"/>
            <a:ext cx="1486830" cy="1725075"/>
          </a:xfrm>
          <a:prstGeom prst="rect">
            <a:avLst/>
          </a:prstGeom>
        </p:spPr>
      </p:pic>
      <p:sp>
        <p:nvSpPr>
          <p:cNvPr id="14" name="Google Shape;170;p6">
            <a:extLst>
              <a:ext uri="{FF2B5EF4-FFF2-40B4-BE49-F238E27FC236}">
                <a16:creationId xmlns:a16="http://schemas.microsoft.com/office/drawing/2014/main" id="{C0FEDDA4-E3AB-AA7A-93A6-6A5D4430EEC2}"/>
              </a:ext>
            </a:extLst>
          </p:cNvPr>
          <p:cNvSpPr txBox="1"/>
          <p:nvPr/>
        </p:nvSpPr>
        <p:spPr>
          <a:xfrm>
            <a:off x="6445946" y="4834438"/>
            <a:ext cx="910780" cy="292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300" b="1" dirty="0">
                <a:solidFill>
                  <a:srgbClr val="FF6900"/>
                </a:solidFill>
                <a:latin typeface="Montserrat"/>
                <a:ea typeface="Calibri"/>
                <a:cs typeface="Calibri"/>
              </a:rPr>
              <a:t>FRT420</a:t>
            </a:r>
            <a:endParaRPr lang="en-US" sz="1300" b="1" i="0" u="none" strike="noStrike" cap="none" dirty="0">
              <a:solidFill>
                <a:srgbClr val="FF6900"/>
              </a:solidFill>
              <a:latin typeface="Montserrat" panose="00000500000000000000" pitchFamily="50" charset="0"/>
              <a:ea typeface="Calibri"/>
              <a:cs typeface="Calibri"/>
            </a:endParaRPr>
          </a:p>
        </p:txBody>
      </p:sp>
      <p:sp>
        <p:nvSpPr>
          <p:cNvPr id="15" name="CaixaDeTexto 14">
            <a:extLst>
              <a:ext uri="{FF2B5EF4-FFF2-40B4-BE49-F238E27FC236}">
                <a16:creationId xmlns:a16="http://schemas.microsoft.com/office/drawing/2014/main" id="{538CEE3A-431B-4AAF-7BA0-71E847C5249B}"/>
              </a:ext>
            </a:extLst>
          </p:cNvPr>
          <p:cNvSpPr txBox="1"/>
          <p:nvPr/>
        </p:nvSpPr>
        <p:spPr>
          <a:xfrm>
            <a:off x="6259262" y="5047512"/>
            <a:ext cx="1780551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100" dirty="0">
                <a:solidFill>
                  <a:srgbClr val="939393"/>
                </a:solidFill>
                <a:latin typeface="Roboto" panose="02000000000000000000" pitchFamily="2" charset="0"/>
              </a:rPr>
              <a:t> </a:t>
            </a:r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- 1350W de potência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Grelha </a:t>
            </a:r>
            <a:r>
              <a:rPr lang="pt-BR" sz="1000" dirty="0" err="1">
                <a:solidFill>
                  <a:srgbClr val="939393"/>
                </a:solidFill>
                <a:latin typeface="Roboto" panose="02000000000000000000" pitchFamily="2" charset="0"/>
              </a:rPr>
              <a:t>Easy</a:t>
            </a:r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 clean 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Led indicador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- 4,2L de capacidade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Timer de 60 minutos - De 80° a 200°C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Compacta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Design discreto</a:t>
            </a:r>
          </a:p>
        </p:txBody>
      </p:sp>
      <p:grpSp>
        <p:nvGrpSpPr>
          <p:cNvPr id="17" name="Agrupar 16">
            <a:extLst>
              <a:ext uri="{FF2B5EF4-FFF2-40B4-BE49-F238E27FC236}">
                <a16:creationId xmlns:a16="http://schemas.microsoft.com/office/drawing/2014/main" id="{8D3ADEB8-9200-6804-F034-F2F4489EDB86}"/>
              </a:ext>
            </a:extLst>
          </p:cNvPr>
          <p:cNvGrpSpPr/>
          <p:nvPr/>
        </p:nvGrpSpPr>
        <p:grpSpPr>
          <a:xfrm>
            <a:off x="6484039" y="4674388"/>
            <a:ext cx="911744" cy="179654"/>
            <a:chOff x="5129212" y="3238500"/>
            <a:chExt cx="1933575" cy="381000"/>
          </a:xfrm>
        </p:grpSpPr>
        <p:pic>
          <p:nvPicPr>
            <p:cNvPr id="18" name="Gráfico 17">
              <a:extLst>
                <a:ext uri="{FF2B5EF4-FFF2-40B4-BE49-F238E27FC236}">
                  <a16:creationId xmlns:a16="http://schemas.microsoft.com/office/drawing/2014/main" id="{FCFD2081-F2FF-E03F-6808-B667EDBEC4CC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129212" y="3238500"/>
              <a:ext cx="1933575" cy="381000"/>
            </a:xfrm>
            <a:prstGeom prst="rect">
              <a:avLst/>
            </a:prstGeom>
          </p:spPr>
        </p:pic>
        <p:pic>
          <p:nvPicPr>
            <p:cNvPr id="20" name="Gráfico 19">
              <a:extLst>
                <a:ext uri="{FF2B5EF4-FFF2-40B4-BE49-F238E27FC236}">
                  <a16:creationId xmlns:a16="http://schemas.microsoft.com/office/drawing/2014/main" id="{7432BF85-4D65-C3D9-FA87-B13CDD2188E3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281612" y="3334858"/>
              <a:ext cx="1628775" cy="209550"/>
            </a:xfrm>
            <a:prstGeom prst="rect">
              <a:avLst/>
            </a:prstGeom>
          </p:spPr>
        </p:pic>
      </p:grpSp>
      <p:grpSp>
        <p:nvGrpSpPr>
          <p:cNvPr id="2066" name="Agrupar 2065">
            <a:extLst>
              <a:ext uri="{FF2B5EF4-FFF2-40B4-BE49-F238E27FC236}">
                <a16:creationId xmlns:a16="http://schemas.microsoft.com/office/drawing/2014/main" id="{AC136462-DD3F-C6F6-48A9-F0B9BAD6A897}"/>
              </a:ext>
            </a:extLst>
          </p:cNvPr>
          <p:cNvGrpSpPr/>
          <p:nvPr/>
        </p:nvGrpSpPr>
        <p:grpSpPr>
          <a:xfrm>
            <a:off x="0" y="-51371"/>
            <a:ext cx="5721974" cy="2945220"/>
            <a:chOff x="2" y="-1"/>
            <a:chExt cx="4769757" cy="2455094"/>
          </a:xfrm>
          <a:solidFill>
            <a:srgbClr val="754994"/>
          </a:solidFill>
        </p:grpSpPr>
        <p:pic>
          <p:nvPicPr>
            <p:cNvPr id="2067" name="Gráfico 2066">
              <a:extLst>
                <a:ext uri="{FF2B5EF4-FFF2-40B4-BE49-F238E27FC236}">
                  <a16:creationId xmlns:a16="http://schemas.microsoft.com/office/drawing/2014/main" id="{0C369F51-C8A0-9EB0-600A-743B07310E1A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rcRect l="4804"/>
            <a:stretch/>
          </p:blipFill>
          <p:spPr>
            <a:xfrm>
              <a:off x="2" y="-1"/>
              <a:ext cx="4769757" cy="2030819"/>
            </a:xfrm>
            <a:prstGeom prst="rect">
              <a:avLst/>
            </a:prstGeom>
          </p:spPr>
        </p:pic>
        <p:sp>
          <p:nvSpPr>
            <p:cNvPr id="2068" name="Elipse 2067">
              <a:extLst>
                <a:ext uri="{FF2B5EF4-FFF2-40B4-BE49-F238E27FC236}">
                  <a16:creationId xmlns:a16="http://schemas.microsoft.com/office/drawing/2014/main" id="{743BF8C4-CD6D-4228-23AD-BFE01747A2BF}"/>
                </a:ext>
              </a:extLst>
            </p:cNvPr>
            <p:cNvSpPr/>
            <p:nvPr/>
          </p:nvSpPr>
          <p:spPr>
            <a:xfrm>
              <a:off x="134075" y="1547177"/>
              <a:ext cx="907916" cy="907916"/>
            </a:xfrm>
            <a:prstGeom prst="ellipse">
              <a:avLst/>
            </a:prstGeom>
            <a:solidFill>
              <a:srgbClr val="FF770B"/>
            </a:solidFill>
            <a:ln>
              <a:solidFill>
                <a:srgbClr val="FF69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 dirty="0"/>
            </a:p>
          </p:txBody>
        </p:sp>
      </p:grpSp>
      <p:sp>
        <p:nvSpPr>
          <p:cNvPr id="22" name="CaixaDeTexto 21">
            <a:extLst>
              <a:ext uri="{FF2B5EF4-FFF2-40B4-BE49-F238E27FC236}">
                <a16:creationId xmlns:a16="http://schemas.microsoft.com/office/drawing/2014/main" id="{2CCFB39C-ABCA-B2C3-ADD1-D2F318CA8A07}"/>
              </a:ext>
            </a:extLst>
          </p:cNvPr>
          <p:cNvSpPr txBox="1"/>
          <p:nvPr/>
        </p:nvSpPr>
        <p:spPr>
          <a:xfrm>
            <a:off x="8039813" y="5019319"/>
            <a:ext cx="1970569" cy="133882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pt-BR" sz="1100" dirty="0">
                <a:solidFill>
                  <a:srgbClr val="939393"/>
                </a:solidFill>
                <a:latin typeface="Roboto" panose="02000000000000000000" pitchFamily="2" charset="0"/>
              </a:rPr>
              <a:t> </a:t>
            </a:r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- 1350W de potência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Visor transparente iluminado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Grelha </a:t>
            </a:r>
            <a:r>
              <a:rPr lang="pt-BR" sz="1000" dirty="0" err="1">
                <a:solidFill>
                  <a:srgbClr val="939393"/>
                </a:solidFill>
                <a:latin typeface="Roboto" panose="02000000000000000000" pitchFamily="2" charset="0"/>
              </a:rPr>
              <a:t>Easy</a:t>
            </a:r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 clean 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Led indicador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- 4,2L de capacidade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Timer de 60 minutos - De 80° a 200°C</a:t>
            </a:r>
          </a:p>
          <a:p>
            <a:r>
              <a:rPr lang="pt-BR" sz="1000" dirty="0">
                <a:solidFill>
                  <a:srgbClr val="939393"/>
                </a:solidFill>
                <a:latin typeface="Roboto" panose="02000000000000000000" pitchFamily="2" charset="0"/>
              </a:rPr>
              <a:t>- Compacta</a:t>
            </a:r>
          </a:p>
        </p:txBody>
      </p:sp>
      <p:sp>
        <p:nvSpPr>
          <p:cNvPr id="24" name="Google Shape;170;p6">
            <a:extLst>
              <a:ext uri="{FF2B5EF4-FFF2-40B4-BE49-F238E27FC236}">
                <a16:creationId xmlns:a16="http://schemas.microsoft.com/office/drawing/2014/main" id="{F8B80503-E407-F296-FD5E-91614CD37FFD}"/>
              </a:ext>
            </a:extLst>
          </p:cNvPr>
          <p:cNvSpPr txBox="1"/>
          <p:nvPr/>
        </p:nvSpPr>
        <p:spPr>
          <a:xfrm>
            <a:off x="8242899" y="4832892"/>
            <a:ext cx="910780" cy="292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rPr lang="en-US" sz="1300" b="1" dirty="0">
                <a:solidFill>
                  <a:srgbClr val="FF6900"/>
                </a:solidFill>
                <a:latin typeface="Montserrat"/>
                <a:ea typeface="Calibri"/>
                <a:cs typeface="Calibri"/>
              </a:rPr>
              <a:t>FRT430</a:t>
            </a:r>
            <a:endParaRPr lang="en-US" sz="1300" b="1" i="0" u="none" strike="noStrike" cap="none" dirty="0">
              <a:solidFill>
                <a:srgbClr val="FF6900"/>
              </a:solidFill>
              <a:latin typeface="Montserrat" panose="00000500000000000000" pitchFamily="50" charset="0"/>
              <a:ea typeface="Calibri"/>
              <a:cs typeface="Calibri"/>
            </a:endParaRPr>
          </a:p>
        </p:txBody>
      </p:sp>
      <p:pic>
        <p:nvPicPr>
          <p:cNvPr id="2049" name="Imagem 2048" descr="Uma imagem contendo monitor, microondas, no interior, computador&#10;&#10;Descrição gerada automaticamente">
            <a:extLst>
              <a:ext uri="{FF2B5EF4-FFF2-40B4-BE49-F238E27FC236}">
                <a16:creationId xmlns:a16="http://schemas.microsoft.com/office/drawing/2014/main" id="{D8201CA0-E370-C0C9-3C6C-578C97257436}"/>
              </a:ext>
            </a:extLst>
          </p:cNvPr>
          <p:cNvPicPr>
            <a:picLocks noChangeAspect="1"/>
          </p:cNvPicPr>
          <p:nvPr/>
        </p:nvPicPr>
        <p:blipFill>
          <a:blip r:embed="rId14"/>
          <a:stretch>
            <a:fillRect/>
          </a:stretch>
        </p:blipFill>
        <p:spPr>
          <a:xfrm>
            <a:off x="7875272" y="2898109"/>
            <a:ext cx="1504527" cy="1749881"/>
          </a:xfrm>
          <a:prstGeom prst="rect">
            <a:avLst/>
          </a:prstGeom>
        </p:spPr>
      </p:pic>
      <p:grpSp>
        <p:nvGrpSpPr>
          <p:cNvPr id="2050" name="Agrupar 2049">
            <a:extLst>
              <a:ext uri="{FF2B5EF4-FFF2-40B4-BE49-F238E27FC236}">
                <a16:creationId xmlns:a16="http://schemas.microsoft.com/office/drawing/2014/main" id="{84CB8A50-4478-4F16-5981-937D6FFFB438}"/>
              </a:ext>
            </a:extLst>
          </p:cNvPr>
          <p:cNvGrpSpPr/>
          <p:nvPr/>
        </p:nvGrpSpPr>
        <p:grpSpPr>
          <a:xfrm>
            <a:off x="8221387" y="4683838"/>
            <a:ext cx="911744" cy="179654"/>
            <a:chOff x="5129212" y="3238500"/>
            <a:chExt cx="1933575" cy="381000"/>
          </a:xfrm>
        </p:grpSpPr>
        <p:pic>
          <p:nvPicPr>
            <p:cNvPr id="2053" name="Gráfico 2052">
              <a:extLst>
                <a:ext uri="{FF2B5EF4-FFF2-40B4-BE49-F238E27FC236}">
                  <a16:creationId xmlns:a16="http://schemas.microsoft.com/office/drawing/2014/main" id="{6A8543AE-4043-0401-7F1E-FC249479F37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p:blipFill>
          <p:spPr>
            <a:xfrm>
              <a:off x="5129212" y="3238500"/>
              <a:ext cx="1933575" cy="381000"/>
            </a:xfrm>
            <a:prstGeom prst="rect">
              <a:avLst/>
            </a:prstGeom>
          </p:spPr>
        </p:pic>
        <p:pic>
          <p:nvPicPr>
            <p:cNvPr id="2054" name="Gráfico 2053">
              <a:extLst>
                <a:ext uri="{FF2B5EF4-FFF2-40B4-BE49-F238E27FC236}">
                  <a16:creationId xmlns:a16="http://schemas.microsoft.com/office/drawing/2014/main" id="{852DD9AB-CF10-909B-1767-1B623E28C611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p:blipFill>
          <p:spPr>
            <a:xfrm>
              <a:off x="5281612" y="3334858"/>
              <a:ext cx="1628775" cy="2095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860034394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ângulo 1">
            <a:extLst>
              <a:ext uri="{FF2B5EF4-FFF2-40B4-BE49-F238E27FC236}">
                <a16:creationId xmlns:a16="http://schemas.microsoft.com/office/drawing/2014/main" id="{B22C6118-3F80-FDBE-7CCB-1922B28284A1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00BFE6"/>
          </a:solidFill>
          <a:ln>
            <a:solidFill>
              <a:srgbClr val="00BFE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pic>
        <p:nvPicPr>
          <p:cNvPr id="18" name="Imagem 17">
            <a:extLst>
              <a:ext uri="{FF2B5EF4-FFF2-40B4-BE49-F238E27FC236}">
                <a16:creationId xmlns:a16="http://schemas.microsoft.com/office/drawing/2014/main" id="{931A9640-A10C-487D-8898-81A47F526D6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9243" r="3855" b="3333"/>
          <a:stretch/>
        </p:blipFill>
        <p:spPr>
          <a:xfrm>
            <a:off x="5725488" y="20548"/>
            <a:ext cx="6486522" cy="6858000"/>
          </a:xfrm>
          <a:prstGeom prst="rect">
            <a:avLst/>
          </a:prstGeom>
        </p:spPr>
      </p:pic>
      <p:pic>
        <p:nvPicPr>
          <p:cNvPr id="23" name="Gráfico 22">
            <a:extLst>
              <a:ext uri="{FF2B5EF4-FFF2-40B4-BE49-F238E27FC236}">
                <a16:creationId xmlns:a16="http://schemas.microsoft.com/office/drawing/2014/main" id="{06516097-B7FB-417B-9C93-532E7244C56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5273767" y="175960"/>
            <a:ext cx="1626398" cy="2224340"/>
          </a:xfrm>
          <a:prstGeom prst="rect">
            <a:avLst/>
          </a:prstGeom>
        </p:spPr>
      </p:pic>
      <p:sp>
        <p:nvSpPr>
          <p:cNvPr id="24" name="Elipse 23">
            <a:extLst>
              <a:ext uri="{FF2B5EF4-FFF2-40B4-BE49-F238E27FC236}">
                <a16:creationId xmlns:a16="http://schemas.microsoft.com/office/drawing/2014/main" id="{61B643DA-5E36-4343-B630-9F102D6ADD9C}"/>
              </a:ext>
            </a:extLst>
          </p:cNvPr>
          <p:cNvSpPr/>
          <p:nvPr/>
        </p:nvSpPr>
        <p:spPr>
          <a:xfrm>
            <a:off x="84072" y="207440"/>
            <a:ext cx="2322960" cy="2224341"/>
          </a:xfrm>
          <a:prstGeom prst="ellipse">
            <a:avLst/>
          </a:prstGeom>
          <a:solidFill>
            <a:srgbClr val="FF77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>
              <a:highlight>
                <a:srgbClr val="E81F76"/>
              </a:highlight>
            </a:endParaRPr>
          </a:p>
        </p:txBody>
      </p:sp>
      <p:sp>
        <p:nvSpPr>
          <p:cNvPr id="39" name="CaixaDeTexto 38">
            <a:extLst>
              <a:ext uri="{FF2B5EF4-FFF2-40B4-BE49-F238E27FC236}">
                <a16:creationId xmlns:a16="http://schemas.microsoft.com/office/drawing/2014/main" id="{E2420446-1CD5-4557-B03F-F92D8CF2D6A6}"/>
              </a:ext>
            </a:extLst>
          </p:cNvPr>
          <p:cNvSpPr txBox="1"/>
          <p:nvPr/>
        </p:nvSpPr>
        <p:spPr>
          <a:xfrm>
            <a:off x="6272331" y="2687191"/>
            <a:ext cx="5866532" cy="2624501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2500"/>
              </a:lnSpc>
              <a:defRPr/>
            </a:pPr>
            <a:r>
              <a:rPr lang="pt-B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1350W de potência </a:t>
            </a:r>
            <a:r>
              <a:rPr lang="pt-B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- Preparo rápido</a:t>
            </a:r>
          </a:p>
          <a:p>
            <a:pPr algn="r">
              <a:lnSpc>
                <a:spcPts val="2500"/>
              </a:lnSpc>
              <a:defRPr/>
            </a:pPr>
            <a:r>
              <a:rPr lang="pt-B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4,2 litros </a:t>
            </a:r>
            <a:r>
              <a:rPr lang="pt-B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– Grande capacidade sem ocupar espaço</a:t>
            </a:r>
          </a:p>
          <a:p>
            <a:pPr algn="r">
              <a:lnSpc>
                <a:spcPts val="2500"/>
              </a:lnSpc>
              <a:defRPr/>
            </a:pPr>
            <a:r>
              <a:rPr lang="pt-B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Visor transparente com iluminação </a:t>
            </a:r>
            <a:r>
              <a:rPr lang="pt-B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–</a:t>
            </a:r>
            <a:r>
              <a:rPr lang="pt-B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 </a:t>
            </a:r>
            <a:r>
              <a:rPr lang="pt-B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Mais controle no ponto do preparo dos alimentos</a:t>
            </a:r>
            <a:endParaRPr lang="pt-BR" sz="1500" dirty="0">
              <a:solidFill>
                <a:schemeClr val="tx1">
                  <a:lumMod val="65000"/>
                  <a:lumOff val="35000"/>
                </a:schemeClr>
              </a:solidFill>
              <a:latin typeface="Montserrat" panose="00000500000000000000" pitchFamily="50" charset="0"/>
              <a:ea typeface="Roboto Black" panose="02000000000000000000" pitchFamily="2" charset="0"/>
            </a:endParaRPr>
          </a:p>
          <a:p>
            <a:pPr algn="r">
              <a:lnSpc>
                <a:spcPts val="2500"/>
              </a:lnSpc>
              <a:defRPr/>
            </a:pPr>
            <a:r>
              <a:rPr lang="pt-B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Grelha </a:t>
            </a:r>
            <a:r>
              <a:rPr lang="pt-BR" sz="1500" b="1" dirty="0" err="1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Easy</a:t>
            </a:r>
            <a:r>
              <a:rPr lang="pt-B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 clean </a:t>
            </a:r>
            <a:r>
              <a:rPr lang="pt-B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– Removível e fácil de limpar</a:t>
            </a:r>
          </a:p>
          <a:p>
            <a:pPr algn="r">
              <a:lnSpc>
                <a:spcPts val="2500"/>
              </a:lnSpc>
              <a:defRPr/>
            </a:pPr>
            <a:r>
              <a:rPr lang="pt-B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Timer de 60 minutos </a:t>
            </a:r>
            <a:r>
              <a:rPr lang="pt-B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e seletor de temperatura</a:t>
            </a:r>
          </a:p>
          <a:p>
            <a:pPr algn="r">
              <a:lnSpc>
                <a:spcPts val="2500"/>
              </a:lnSpc>
              <a:defRPr/>
            </a:pPr>
            <a:r>
              <a:rPr lang="pt-BR" sz="1500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de </a:t>
            </a:r>
            <a:r>
              <a:rPr lang="pt-B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80° a 200°C</a:t>
            </a:r>
          </a:p>
          <a:p>
            <a:pPr algn="r">
              <a:lnSpc>
                <a:spcPts val="2500"/>
              </a:lnSpc>
              <a:defRPr/>
            </a:pPr>
            <a:r>
              <a:rPr lang="pt-BR" sz="1500" b="1" dirty="0">
                <a:solidFill>
                  <a:schemeClr val="tx1">
                    <a:lumMod val="65000"/>
                    <a:lumOff val="35000"/>
                  </a:schemeClr>
                </a:solidFill>
                <a:latin typeface="Montserrat"/>
                <a:ea typeface="Roboto Black"/>
              </a:rPr>
              <a:t>7 funções</a:t>
            </a:r>
          </a:p>
        </p:txBody>
      </p:sp>
      <p:sp>
        <p:nvSpPr>
          <p:cNvPr id="5" name="CaixaDeTexto 4">
            <a:extLst>
              <a:ext uri="{FF2B5EF4-FFF2-40B4-BE49-F238E27FC236}">
                <a16:creationId xmlns:a16="http://schemas.microsoft.com/office/drawing/2014/main" id="{9C16C947-3033-794B-61FD-916997BB87D3}"/>
              </a:ext>
            </a:extLst>
          </p:cNvPr>
          <p:cNvSpPr txBox="1"/>
          <p:nvPr/>
        </p:nvSpPr>
        <p:spPr>
          <a:xfrm>
            <a:off x="242767" y="743471"/>
            <a:ext cx="2005570" cy="861774"/>
          </a:xfrm>
          <a:prstGeom prst="rect">
            <a:avLst/>
          </a:prstGeom>
          <a:noFill/>
        </p:spPr>
        <p:txBody>
          <a:bodyPr wrap="square" lIns="91440" tIns="45720" rIns="91440" bIns="45720" anchor="t">
            <a:spAutoFit/>
          </a:bodyPr>
          <a:lstStyle/>
          <a:p>
            <a:pPr algn="ctr"/>
            <a:r>
              <a:rPr lang="pt-BR" sz="3200" dirty="0">
                <a:solidFill>
                  <a:schemeClr val="bg1"/>
                </a:solidFill>
                <a:latin typeface="Misses" panose="020B0604020202020204" charset="0"/>
                <a:ea typeface="Roboto Black"/>
              </a:rPr>
              <a:t>Fritadeira</a:t>
            </a:r>
          </a:p>
          <a:p>
            <a:endParaRPr lang="pt-BR" sz="1800" dirty="0">
              <a:solidFill>
                <a:schemeClr val="bg1"/>
              </a:solidFill>
              <a:latin typeface="Montserrat" panose="00000500000000000000" pitchFamily="50" charset="0"/>
              <a:ea typeface="Roboto Black"/>
            </a:endParaRPr>
          </a:p>
        </p:txBody>
      </p:sp>
      <p:sp>
        <p:nvSpPr>
          <p:cNvPr id="16" name="Elipse 15">
            <a:extLst>
              <a:ext uri="{FF2B5EF4-FFF2-40B4-BE49-F238E27FC236}">
                <a16:creationId xmlns:a16="http://schemas.microsoft.com/office/drawing/2014/main" id="{A073065A-355F-4B07-939F-5A709B78D0C8}"/>
              </a:ext>
            </a:extLst>
          </p:cNvPr>
          <p:cNvSpPr/>
          <p:nvPr/>
        </p:nvSpPr>
        <p:spPr>
          <a:xfrm>
            <a:off x="6981375" y="524091"/>
            <a:ext cx="2081535" cy="1909281"/>
          </a:xfrm>
          <a:prstGeom prst="ellipse">
            <a:avLst/>
          </a:prstGeom>
          <a:solidFill>
            <a:srgbClr val="FF770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2400" dirty="0">
                <a:solidFill>
                  <a:schemeClr val="bg1"/>
                </a:solidFill>
                <a:latin typeface="Misses" panose="020B0604020202020204" charset="0"/>
                <a:ea typeface="Roboto Black"/>
              </a:rPr>
              <a:t>4,2 </a:t>
            </a:r>
            <a:r>
              <a:rPr lang="pt-BR" sz="1600" dirty="0">
                <a:solidFill>
                  <a:schemeClr val="bg1"/>
                </a:solidFill>
                <a:latin typeface="Misses" panose="020B0604020202020204" charset="0"/>
                <a:ea typeface="Roboto Black"/>
              </a:rPr>
              <a:t>L</a:t>
            </a:r>
          </a:p>
          <a:p>
            <a:pPr algn="ctr"/>
            <a:r>
              <a:rPr lang="pt-BR" sz="1600" dirty="0">
                <a:solidFill>
                  <a:schemeClr val="bg1"/>
                </a:solidFill>
                <a:latin typeface="Montserrat" panose="00000500000000000000" pitchFamily="2" charset="0"/>
                <a:ea typeface="Roboto Black"/>
              </a:rPr>
              <a:t>Grande capacidade</a:t>
            </a:r>
          </a:p>
        </p:txBody>
      </p:sp>
      <p:pic>
        <p:nvPicPr>
          <p:cNvPr id="33" name="Gráfico 32">
            <a:extLst>
              <a:ext uri="{FF2B5EF4-FFF2-40B4-BE49-F238E27FC236}">
                <a16:creationId xmlns:a16="http://schemas.microsoft.com/office/drawing/2014/main" id="{949E4210-5878-0605-0129-1CFE750D3FBC}"/>
              </a:ext>
            </a:extLst>
          </p:cNvPr>
          <p:cNvPicPr>
            <a:picLocks noGrp="1" noRot="1" noChangeAspect="1" noMove="1" noResize="1" noEditPoints="1" noAdjustHandles="1" noChangeArrowheads="1" noChangeShapeType="1" noCrop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0819685" y="6422059"/>
            <a:ext cx="1174872" cy="233923"/>
          </a:xfrm>
          <a:prstGeom prst="rect">
            <a:avLst/>
          </a:prstGeom>
        </p:spPr>
      </p:pic>
      <p:sp>
        <p:nvSpPr>
          <p:cNvPr id="19" name="Elipse 18">
            <a:extLst>
              <a:ext uri="{FF2B5EF4-FFF2-40B4-BE49-F238E27FC236}">
                <a16:creationId xmlns:a16="http://schemas.microsoft.com/office/drawing/2014/main" id="{FB8D147C-3659-4A5E-814B-6BDCAB1774AB}"/>
              </a:ext>
            </a:extLst>
          </p:cNvPr>
          <p:cNvSpPr>
            <a:spLocks/>
          </p:cNvSpPr>
          <p:nvPr/>
        </p:nvSpPr>
        <p:spPr>
          <a:xfrm>
            <a:off x="4924748" y="3624156"/>
            <a:ext cx="1975417" cy="1927684"/>
          </a:xfrm>
          <a:prstGeom prst="ellipse">
            <a:avLst/>
          </a:prstGeom>
          <a:solidFill>
            <a:srgbClr val="75499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 dirty="0"/>
          </a:p>
        </p:txBody>
      </p:sp>
      <p:sp>
        <p:nvSpPr>
          <p:cNvPr id="30" name="CaixaDeTexto 29">
            <a:extLst>
              <a:ext uri="{FF2B5EF4-FFF2-40B4-BE49-F238E27FC236}">
                <a16:creationId xmlns:a16="http://schemas.microsoft.com/office/drawing/2014/main" id="{139F88A5-A9C8-3AF5-4C08-0B33C17C39E9}"/>
              </a:ext>
            </a:extLst>
          </p:cNvPr>
          <p:cNvSpPr txBox="1"/>
          <p:nvPr/>
        </p:nvSpPr>
        <p:spPr>
          <a:xfrm>
            <a:off x="4861595" y="4263144"/>
            <a:ext cx="203857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t-BR" sz="2000" dirty="0">
                <a:solidFill>
                  <a:srgbClr val="FFFFFF"/>
                </a:solidFill>
                <a:latin typeface="Misses" panose="02000500000000000000" pitchFamily="2" charset="0"/>
                <a:ea typeface="Vodka Brush" panose="00000500000000000000" pitchFamily="50" charset="0"/>
              </a:rPr>
              <a:t>Visor transparente e luz interna</a:t>
            </a:r>
          </a:p>
        </p:txBody>
      </p:sp>
      <p:pic>
        <p:nvPicPr>
          <p:cNvPr id="10" name="Imagem 9" descr="Desenho preto e branco&#10;&#10;Descrição gerada automaticamente">
            <a:extLst>
              <a:ext uri="{FF2B5EF4-FFF2-40B4-BE49-F238E27FC236}">
                <a16:creationId xmlns:a16="http://schemas.microsoft.com/office/drawing/2014/main" id="{32420307-1B85-E9C9-AF66-14B2AECCB11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-329704" y="1033367"/>
            <a:ext cx="5974092" cy="6163069"/>
          </a:xfrm>
          <a:prstGeom prst="rect">
            <a:avLst/>
          </a:prstGeom>
        </p:spPr>
      </p:pic>
      <p:pic>
        <p:nvPicPr>
          <p:cNvPr id="12" name="Imagem 11">
            <a:extLst>
              <a:ext uri="{FF2B5EF4-FFF2-40B4-BE49-F238E27FC236}">
                <a16:creationId xmlns:a16="http://schemas.microsoft.com/office/drawing/2014/main" id="{2AEC1280-1107-FCD7-40CB-9EA63A042F1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842466" y="5257455"/>
            <a:ext cx="5287226" cy="1193680"/>
          </a:xfrm>
          <a:prstGeom prst="rect">
            <a:avLst/>
          </a:prstGeom>
        </p:spPr>
      </p:pic>
      <p:pic>
        <p:nvPicPr>
          <p:cNvPr id="13" name="Imagem 12" descr="Texto Alt: Texto">
            <a:extLst>
              <a:ext uri="{FF2B5EF4-FFF2-40B4-BE49-F238E27FC236}">
                <a16:creationId xmlns:a16="http://schemas.microsoft.com/office/drawing/2014/main" id="{6BE5F070-A06E-2FB1-C69B-7E68A14D0F34}"/>
              </a:ext>
            </a:extLst>
          </p:cNvPr>
          <p:cNvPicPr>
            <a:picLocks noChangeAspect="1"/>
          </p:cNvPicPr>
          <p:nvPr/>
        </p:nvPicPr>
        <p:blipFill rotWithShape="1">
          <a:blip r:embed="rId9"/>
          <a:srcRect r="52303"/>
          <a:stretch/>
        </p:blipFill>
        <p:spPr>
          <a:xfrm>
            <a:off x="540165" y="1257322"/>
            <a:ext cx="1410773" cy="7163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0710329"/>
      </p:ext>
    </p:extLst>
  </p:cSld>
  <p:clrMapOvr>
    <a:masterClrMapping/>
  </p:clrMapOvr>
  <mc:AlternateContent xmlns:mc="http://schemas.openxmlformats.org/markup-compatibility/2006" xmlns:p159="http://schemas.microsoft.com/office/powerpoint/2015/09/main">
    <mc:Choice Requires="p159">
      <p:transition xmlns:p14="http://schemas.microsoft.com/office/powerpoint/2010/main" spd="slow" p14:dur="2000">
        <p159:morph option="byObject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Tema do Offic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203c0193-ba22-43d4-8742-e85cd1d8c1c2">
      <Terms xmlns="http://schemas.microsoft.com/office/infopath/2007/PartnerControls"/>
    </lcf76f155ced4ddcb4097134ff3c332f>
    <TaxCatchAll xmlns="b965df5c-a923-4a0f-87c4-1c1c48020ee7" xsi:nil="true"/>
    <SharedWithUsers xmlns="b965df5c-a923-4a0f-87c4-1c1c48020ee7">
      <UserInfo>
        <DisplayName>Souza, Beatriz</DisplayName>
        <AccountId>1155</AccountId>
        <AccountType/>
      </UserInfo>
      <UserInfo>
        <DisplayName>Machado, Sabrina</DisplayName>
        <AccountId>152</AccountId>
        <AccountType/>
      </UserInfo>
      <UserInfo>
        <DisplayName>Pereira, Bruno</DisplayName>
        <AccountId>203</AccountId>
        <AccountType/>
      </UserInfo>
    </SharedWithUser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25F9E485FABB424F8C3537E4B78A8BC4" ma:contentTypeVersion="18" ma:contentTypeDescription="Create a new document." ma:contentTypeScope="" ma:versionID="892b2f64bd854308fdc80dc6becd359b">
  <xsd:schema xmlns:xsd="http://www.w3.org/2001/XMLSchema" xmlns:xs="http://www.w3.org/2001/XMLSchema" xmlns:p="http://schemas.microsoft.com/office/2006/metadata/properties" xmlns:ns2="203c0193-ba22-43d4-8742-e85cd1d8c1c2" xmlns:ns3="b965df5c-a923-4a0f-87c4-1c1c48020ee7" targetNamespace="http://schemas.microsoft.com/office/2006/metadata/properties" ma:root="true" ma:fieldsID="d9124203f96e97f5d07f81cc2218fca2" ns2:_="" ns3:_="">
    <xsd:import namespace="203c0193-ba22-43d4-8742-e85cd1d8c1c2"/>
    <xsd:import namespace="b965df5c-a923-4a0f-87c4-1c1c48020ee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03c0193-ba22-43d4-8742-e85cd1d8c1c2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LengthInSeconds" ma:index="18" nillable="true" ma:displayName="Length (seconds)" ma:internalName="MediaLengthInSeconds" ma:readOnly="true">
      <xsd:simpleType>
        <xsd:restriction base="dms:Unknown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ff526ff8-b0a4-4770-9394-5a765caf7714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965df5c-a923-4a0f-87c4-1c1c48020ee7" elementFormDefault="qualified">
    <xsd:import namespace="http://schemas.microsoft.com/office/2006/documentManagement/types"/>
    <xsd:import namespace="http://schemas.microsoft.com/office/infopath/2007/PartnerControls"/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274e368f-41c9-4ecd-8abd-5ad090e41883}" ma:internalName="TaxCatchAll" ma:showField="CatchAllData" ma:web="b965df5c-a923-4a0f-87c4-1c1c48020ee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59BF4F7-2854-4A06-A7A8-B16B25B93020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3C53883-BBF6-4ED4-BDB9-871D12B48254}">
  <ds:schemaRefs>
    <ds:schemaRef ds:uri="203c0193-ba22-43d4-8742-e85cd1d8c1c2"/>
    <ds:schemaRef ds:uri="b965df5c-a923-4a0f-87c4-1c1c48020ee7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713CBE97-D1A2-4771-A6C2-E902200B6E0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03c0193-ba22-43d4-8742-e85cd1d8c1c2"/>
    <ds:schemaRef ds:uri="b965df5c-a923-4a0f-87c4-1c1c48020ee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2866</TotalTime>
  <Words>267</Words>
  <Application>Microsoft Office PowerPoint</Application>
  <PresentationFormat>Widescreen</PresentationFormat>
  <Paragraphs>56</Paragraphs>
  <Slides>3</Slides>
  <Notes>1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3</vt:i4>
      </vt:variant>
    </vt:vector>
  </HeadingPairs>
  <TitlesOfParts>
    <vt:vector size="10" baseType="lpstr">
      <vt:lpstr>Misses</vt:lpstr>
      <vt:lpstr>Arial</vt:lpstr>
      <vt:lpstr>Calibri</vt:lpstr>
      <vt:lpstr>Roboto Slab</vt:lpstr>
      <vt:lpstr>Montserrat</vt:lpstr>
      <vt:lpstr>Roboto</vt:lpstr>
      <vt:lpstr>Tema do Office</vt:lpstr>
      <vt:lpstr>Apresentação do PowerPoint</vt:lpstr>
      <vt:lpstr>Apresentação do PowerPoint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Machado, Sabrina</dc:creator>
  <cp:lastModifiedBy>Neu, Taiana</cp:lastModifiedBy>
  <cp:revision>302</cp:revision>
  <dcterms:created xsi:type="dcterms:W3CDTF">2022-07-07T11:44:31Z</dcterms:created>
  <dcterms:modified xsi:type="dcterms:W3CDTF">2024-08-07T11:53:28Z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3f66e602-5f75-421e-8fff-1ce1c8a89ea9_Enabled">
    <vt:lpwstr>true</vt:lpwstr>
  </property>
  <property fmtid="{D5CDD505-2E9C-101B-9397-08002B2CF9AE}" pid="3" name="MSIP_Label_3f66e602-5f75-421e-8fff-1ce1c8a89ea9_SetDate">
    <vt:lpwstr>2023-06-13T14:52:47Z</vt:lpwstr>
  </property>
  <property fmtid="{D5CDD505-2E9C-101B-9397-08002B2CF9AE}" pid="4" name="MSIP_Label_3f66e602-5f75-421e-8fff-1ce1c8a89ea9_Method">
    <vt:lpwstr>Privileged</vt:lpwstr>
  </property>
  <property fmtid="{D5CDD505-2E9C-101B-9397-08002B2CF9AE}" pid="5" name="MSIP_Label_3f66e602-5f75-421e-8fff-1ce1c8a89ea9_Name">
    <vt:lpwstr>Public</vt:lpwstr>
  </property>
  <property fmtid="{D5CDD505-2E9C-101B-9397-08002B2CF9AE}" pid="6" name="MSIP_Label_3f66e602-5f75-421e-8fff-1ce1c8a89ea9_SiteId">
    <vt:lpwstr>666310ae-0b9d-4182-a5f8-8c8d8d802154</vt:lpwstr>
  </property>
  <property fmtid="{D5CDD505-2E9C-101B-9397-08002B2CF9AE}" pid="7" name="MSIP_Label_3f66e602-5f75-421e-8fff-1ce1c8a89ea9_ActionId">
    <vt:lpwstr>e06841d2-2407-4863-8b6f-f815cabaa1df</vt:lpwstr>
  </property>
  <property fmtid="{D5CDD505-2E9C-101B-9397-08002B2CF9AE}" pid="8" name="MSIP_Label_3f66e602-5f75-421e-8fff-1ce1c8a89ea9_ContentBits">
    <vt:lpwstr>0</vt:lpwstr>
  </property>
  <property fmtid="{D5CDD505-2E9C-101B-9397-08002B2CF9AE}" pid="9" name="ContentTypeId">
    <vt:lpwstr>0x01010025F9E485FABB424F8C3537E4B78A8BC4</vt:lpwstr>
  </property>
  <property fmtid="{D5CDD505-2E9C-101B-9397-08002B2CF9AE}" pid="10" name="MediaServiceImageTags">
    <vt:lpwstr/>
  </property>
</Properties>
</file>