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7"/>
  </p:notesMasterIdLst>
  <p:sldIdLst>
    <p:sldId id="257" r:id="rId5"/>
    <p:sldId id="1240" r:id="rId6"/>
    <p:sldId id="1241" r:id="rId7"/>
    <p:sldId id="2147470651" r:id="rId8"/>
    <p:sldId id="2147470649" r:id="rId9"/>
    <p:sldId id="2147470646" r:id="rId10"/>
    <p:sldId id="1242" r:id="rId11"/>
    <p:sldId id="2147470653" r:id="rId12"/>
    <p:sldId id="1203" r:id="rId13"/>
    <p:sldId id="2147470652" r:id="rId14"/>
    <p:sldId id="2147326654" r:id="rId15"/>
    <p:sldId id="214732665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0">
          <p15:clr>
            <a:srgbClr val="A4A3A4"/>
          </p15:clr>
        </p15:guide>
        <p15:guide id="3" pos="240">
          <p15:clr>
            <a:srgbClr val="A4A3A4"/>
          </p15:clr>
        </p15:guide>
        <p15:guide id="4" pos="720">
          <p15:clr>
            <a:srgbClr val="A4A3A4"/>
          </p15:clr>
        </p15:guide>
        <p15:guide id="5" pos="2280">
          <p15:clr>
            <a:srgbClr val="A4A3A4"/>
          </p15:clr>
        </p15:guide>
        <p15:guide id="6" orient="horz" pos="7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F33"/>
    <a:srgbClr val="001438"/>
    <a:srgbClr val="8E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DD7D2F-065D-9D8F-0694-09BD17C8E757}" v="49" dt="2024-09-30T11:58:49.0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>
        <p:guide orient="horz" pos="360"/>
        <p:guide pos="240"/>
        <p:guide pos="720"/>
        <p:guide pos="2280"/>
        <p:guide orient="horz" pos="74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valho, Victoria" userId="S::victoria.carvalho@newellco.com::974b872f-afce-478f-b8ac-50289f585a5e" providerId="AD" clId="Web-{5BDD7D2F-065D-9D8F-0694-09BD17C8E757}"/>
    <pc:docChg chg="modSld">
      <pc:chgData name="Carvalho, Victoria" userId="S::victoria.carvalho@newellco.com::974b872f-afce-478f-b8ac-50289f585a5e" providerId="AD" clId="Web-{5BDD7D2F-065D-9D8F-0694-09BD17C8E757}" dt="2024-09-30T11:58:48.719" v="37" actId="20577"/>
      <pc:docMkLst>
        <pc:docMk/>
      </pc:docMkLst>
      <pc:sldChg chg="modSp">
        <pc:chgData name="Carvalho, Victoria" userId="S::victoria.carvalho@newellco.com::974b872f-afce-478f-b8ac-50289f585a5e" providerId="AD" clId="Web-{5BDD7D2F-065D-9D8F-0694-09BD17C8E757}" dt="2024-09-30T11:57:12.384" v="19" actId="14100"/>
        <pc:sldMkLst>
          <pc:docMk/>
          <pc:sldMk cId="2045515529" sldId="1203"/>
        </pc:sldMkLst>
        <pc:spChg chg="mod">
          <ac:chgData name="Carvalho, Victoria" userId="S::victoria.carvalho@newellco.com::974b872f-afce-478f-b8ac-50289f585a5e" providerId="AD" clId="Web-{5BDD7D2F-065D-9D8F-0694-09BD17C8E757}" dt="2024-09-30T11:57:12.384" v="19" actId="14100"/>
          <ac:spMkLst>
            <pc:docMk/>
            <pc:sldMk cId="2045515529" sldId="1203"/>
            <ac:spMk id="10" creationId="{FA656788-331A-CF3B-8717-FD6CE58FA49F}"/>
          </ac:spMkLst>
        </pc:spChg>
        <pc:graphicFrameChg chg="mod modGraphic">
          <ac:chgData name="Carvalho, Victoria" userId="S::victoria.carvalho@newellco.com::974b872f-afce-478f-b8ac-50289f585a5e" providerId="AD" clId="Web-{5BDD7D2F-065D-9D8F-0694-09BD17C8E757}" dt="2024-09-30T11:51:25.609" v="13"/>
          <ac:graphicFrameMkLst>
            <pc:docMk/>
            <pc:sldMk cId="2045515529" sldId="1203"/>
            <ac:graphicFrameMk id="9" creationId="{C3446BE9-D30D-E347-E4AE-46E651063163}"/>
          </ac:graphicFrameMkLst>
        </pc:graphicFrameChg>
      </pc:sldChg>
      <pc:sldChg chg="modSp">
        <pc:chgData name="Carvalho, Victoria" userId="S::victoria.carvalho@newellco.com::974b872f-afce-478f-b8ac-50289f585a5e" providerId="AD" clId="Web-{5BDD7D2F-065D-9D8F-0694-09BD17C8E757}" dt="2024-09-30T11:58:48.719" v="37" actId="20577"/>
        <pc:sldMkLst>
          <pc:docMk/>
          <pc:sldMk cId="2592942762" sldId="1240"/>
        </pc:sldMkLst>
        <pc:spChg chg="mod">
          <ac:chgData name="Carvalho, Victoria" userId="S::victoria.carvalho@newellco.com::974b872f-afce-478f-b8ac-50289f585a5e" providerId="AD" clId="Web-{5BDD7D2F-065D-9D8F-0694-09BD17C8E757}" dt="2024-09-30T11:58:48.719" v="37" actId="20577"/>
          <ac:spMkLst>
            <pc:docMk/>
            <pc:sldMk cId="2592942762" sldId="1240"/>
            <ac:spMk id="4" creationId="{95F55AF3-8C4E-0437-93B8-EC20D20704C2}"/>
          </ac:spMkLst>
        </pc:spChg>
        <pc:spChg chg="mod">
          <ac:chgData name="Carvalho, Victoria" userId="S::victoria.carvalho@newellco.com::974b872f-afce-478f-b8ac-50289f585a5e" providerId="AD" clId="Web-{5BDD7D2F-065D-9D8F-0694-09BD17C8E757}" dt="2024-09-30T11:57:32.323" v="23" actId="1076"/>
          <ac:spMkLst>
            <pc:docMk/>
            <pc:sldMk cId="2592942762" sldId="1240"/>
            <ac:spMk id="10" creationId="{485408F8-D7F1-0187-11C8-C883C1612856}"/>
          </ac:spMkLst>
        </pc:spChg>
        <pc:spChg chg="mod">
          <ac:chgData name="Carvalho, Victoria" userId="S::victoria.carvalho@newellco.com::974b872f-afce-478f-b8ac-50289f585a5e" providerId="AD" clId="Web-{5BDD7D2F-065D-9D8F-0694-09BD17C8E757}" dt="2024-09-30T11:57:32.354" v="24" actId="1076"/>
          <ac:spMkLst>
            <pc:docMk/>
            <pc:sldMk cId="2592942762" sldId="1240"/>
            <ac:spMk id="11" creationId="{7AED528D-C899-83F0-B030-11F1D2D8D3B0}"/>
          </ac:spMkLst>
        </pc:spChg>
      </pc:sldChg>
      <pc:sldChg chg="modSp">
        <pc:chgData name="Carvalho, Victoria" userId="S::victoria.carvalho@newellco.com::974b872f-afce-478f-b8ac-50289f585a5e" providerId="AD" clId="Web-{5BDD7D2F-065D-9D8F-0694-09BD17C8E757}" dt="2024-09-30T11:51:07.248" v="3" actId="20577"/>
        <pc:sldMkLst>
          <pc:docMk/>
          <pc:sldMk cId="321633926" sldId="2147326654"/>
        </pc:sldMkLst>
        <pc:spChg chg="mod">
          <ac:chgData name="Carvalho, Victoria" userId="S::victoria.carvalho@newellco.com::974b872f-afce-478f-b8ac-50289f585a5e" providerId="AD" clId="Web-{5BDD7D2F-065D-9D8F-0694-09BD17C8E757}" dt="2024-09-30T11:51:07.248" v="3" actId="20577"/>
          <ac:spMkLst>
            <pc:docMk/>
            <pc:sldMk cId="321633926" sldId="2147326654"/>
            <ac:spMk id="42" creationId="{3C9A7196-0823-18DC-4AD9-7E6B6686E206}"/>
          </ac:spMkLst>
        </pc:spChg>
      </pc:sldChg>
    </pc:docChg>
  </pc:docChgLst>
  <pc:docChgLst>
    <pc:chgData name="Carvalho, Victoria" userId="S::victoria.carvalho@newellco.com::974b872f-afce-478f-b8ac-50289f585a5e" providerId="AD" clId="Web-{BE020170-20B5-07B1-A8AF-0CB3B8884572}"/>
    <pc:docChg chg="addSld modSld sldOrd">
      <pc:chgData name="Carvalho, Victoria" userId="S::victoria.carvalho@newellco.com::974b872f-afce-478f-b8ac-50289f585a5e" providerId="AD" clId="Web-{BE020170-20B5-07B1-A8AF-0CB3B8884572}" dt="2024-09-04T16:38:02.840" v="332" actId="1076"/>
      <pc:docMkLst>
        <pc:docMk/>
      </pc:docMkLst>
      <pc:sldChg chg="addSp delSp modSp">
        <pc:chgData name="Carvalho, Victoria" userId="S::victoria.carvalho@newellco.com::974b872f-afce-478f-b8ac-50289f585a5e" providerId="AD" clId="Web-{BE020170-20B5-07B1-A8AF-0CB3B8884572}" dt="2024-09-04T16:38:02.840" v="332" actId="1076"/>
        <pc:sldMkLst>
          <pc:docMk/>
          <pc:sldMk cId="465572503" sldId="1242"/>
        </pc:sldMkLst>
        <pc:spChg chg="mod">
          <ac:chgData name="Carvalho, Victoria" userId="S::victoria.carvalho@newellco.com::974b872f-afce-478f-b8ac-50289f585a5e" providerId="AD" clId="Web-{BE020170-20B5-07B1-A8AF-0CB3B8884572}" dt="2024-09-04T16:36:55.480" v="306" actId="20577"/>
          <ac:spMkLst>
            <pc:docMk/>
            <pc:sldMk cId="465572503" sldId="1242"/>
            <ac:spMk id="14" creationId="{BCBF3691-91A8-A8F8-B107-7BCF623F0782}"/>
          </ac:spMkLst>
        </pc:spChg>
        <pc:picChg chg="add mod">
          <ac:chgData name="Carvalho, Victoria" userId="S::victoria.carvalho@newellco.com::974b872f-afce-478f-b8ac-50289f585a5e" providerId="AD" clId="Web-{BE020170-20B5-07B1-A8AF-0CB3B8884572}" dt="2024-09-04T16:38:02.840" v="332" actId="1076"/>
          <ac:picMkLst>
            <pc:docMk/>
            <pc:sldMk cId="465572503" sldId="1242"/>
            <ac:picMk id="2" creationId="{32E5A9AB-C328-BC80-FC66-AB48E4C742EC}"/>
          </ac:picMkLst>
        </pc:picChg>
        <pc:picChg chg="add del mod">
          <ac:chgData name="Carvalho, Victoria" userId="S::victoria.carvalho@newellco.com::974b872f-afce-478f-b8ac-50289f585a5e" providerId="AD" clId="Web-{BE020170-20B5-07B1-A8AF-0CB3B8884572}" dt="2024-09-04T16:37:59.277" v="330"/>
          <ac:picMkLst>
            <pc:docMk/>
            <pc:sldMk cId="465572503" sldId="1242"/>
            <ac:picMk id="3" creationId="{BE053551-018C-9B4B-89E2-9656E64C2B36}"/>
          </ac:picMkLst>
        </pc:picChg>
        <pc:picChg chg="del mod">
          <ac:chgData name="Carvalho, Victoria" userId="S::victoria.carvalho@newellco.com::974b872f-afce-478f-b8ac-50289f585a5e" providerId="AD" clId="Web-{BE020170-20B5-07B1-A8AF-0CB3B8884572}" dt="2024-09-04T16:36:02.308" v="257"/>
          <ac:picMkLst>
            <pc:docMk/>
            <pc:sldMk cId="465572503" sldId="1242"/>
            <ac:picMk id="5" creationId="{3F1DDEE3-CEFF-CD0F-0F5B-5B8B561D6531}"/>
          </ac:picMkLst>
        </pc:picChg>
        <pc:picChg chg="del">
          <ac:chgData name="Carvalho, Victoria" userId="S::victoria.carvalho@newellco.com::974b872f-afce-478f-b8ac-50289f585a5e" providerId="AD" clId="Web-{BE020170-20B5-07B1-A8AF-0CB3B8884572}" dt="2024-09-04T16:35:50.011" v="253"/>
          <ac:picMkLst>
            <pc:docMk/>
            <pc:sldMk cId="465572503" sldId="1242"/>
            <ac:picMk id="6" creationId="{26CBD0E7-8ACF-D4C5-3E83-9538A182AE5E}"/>
          </ac:picMkLst>
        </pc:picChg>
        <pc:picChg chg="del">
          <ac:chgData name="Carvalho, Victoria" userId="S::victoria.carvalho@newellco.com::974b872f-afce-478f-b8ac-50289f585a5e" providerId="AD" clId="Web-{BE020170-20B5-07B1-A8AF-0CB3B8884572}" dt="2024-09-04T16:35:51.011" v="255"/>
          <ac:picMkLst>
            <pc:docMk/>
            <pc:sldMk cId="465572503" sldId="1242"/>
            <ac:picMk id="7" creationId="{D1D395F6-CD98-226F-F292-206D07060CD5}"/>
          </ac:picMkLst>
        </pc:picChg>
        <pc:picChg chg="del">
          <ac:chgData name="Carvalho, Victoria" userId="S::victoria.carvalho@newellco.com::974b872f-afce-478f-b8ac-50289f585a5e" providerId="AD" clId="Web-{BE020170-20B5-07B1-A8AF-0CB3B8884572}" dt="2024-09-04T16:35:50.480" v="254"/>
          <ac:picMkLst>
            <pc:docMk/>
            <pc:sldMk cId="465572503" sldId="1242"/>
            <ac:picMk id="8" creationId="{2A382026-08DD-5A95-7AD7-2A184345F734}"/>
          </ac:picMkLst>
        </pc:picChg>
      </pc:sldChg>
      <pc:sldChg chg="addSp delSp modSp add ord">
        <pc:chgData name="Carvalho, Victoria" userId="S::victoria.carvalho@newellco.com::974b872f-afce-478f-b8ac-50289f585a5e" providerId="AD" clId="Web-{BE020170-20B5-07B1-A8AF-0CB3B8884572}" dt="2024-09-04T16:34:14.246" v="248" actId="1076"/>
        <pc:sldMkLst>
          <pc:docMk/>
          <pc:sldMk cId="3483117637" sldId="2147326655"/>
        </pc:sldMkLst>
        <pc:spChg chg="del">
          <ac:chgData name="Carvalho, Victoria" userId="S::victoria.carvalho@newellco.com::974b872f-afce-478f-b8ac-50289f585a5e" providerId="AD" clId="Web-{BE020170-20B5-07B1-A8AF-0CB3B8884572}" dt="2024-09-04T16:33:38.902" v="241"/>
          <ac:spMkLst>
            <pc:docMk/>
            <pc:sldMk cId="3483117637" sldId="2147326655"/>
            <ac:spMk id="3" creationId="{A0168433-86D7-5D1E-927E-14AB6060AB09}"/>
          </ac:spMkLst>
        </pc:spChg>
        <pc:spChg chg="add mod">
          <ac:chgData name="Carvalho, Victoria" userId="S::victoria.carvalho@newellco.com::974b872f-afce-478f-b8ac-50289f585a5e" providerId="AD" clId="Web-{BE020170-20B5-07B1-A8AF-0CB3B8884572}" dt="2024-09-04T16:33:34.808" v="240" actId="14100"/>
          <ac:spMkLst>
            <pc:docMk/>
            <pc:sldMk cId="3483117637" sldId="2147326655"/>
            <ac:spMk id="4" creationId="{15C36969-66EB-1E70-DA9E-C9D5FC346E44}"/>
          </ac:spMkLst>
        </pc:spChg>
        <pc:spChg chg="mod">
          <ac:chgData name="Carvalho, Victoria" userId="S::victoria.carvalho@newellco.com::974b872f-afce-478f-b8ac-50289f585a5e" providerId="AD" clId="Web-{BE020170-20B5-07B1-A8AF-0CB3B8884572}" dt="2024-09-04T16:32:14.292" v="118" actId="20577"/>
          <ac:spMkLst>
            <pc:docMk/>
            <pc:sldMk cId="3483117637" sldId="2147326655"/>
            <ac:spMk id="32" creationId="{7508D745-7B62-4310-851F-25AD3BF7BA1B}"/>
          </ac:spMkLst>
        </pc:spChg>
        <pc:picChg chg="add mod">
          <ac:chgData name="Carvalho, Victoria" userId="S::victoria.carvalho@newellco.com::974b872f-afce-478f-b8ac-50289f585a5e" providerId="AD" clId="Web-{BE020170-20B5-07B1-A8AF-0CB3B8884572}" dt="2024-09-04T16:33:45.464" v="244" actId="1076"/>
          <ac:picMkLst>
            <pc:docMk/>
            <pc:sldMk cId="3483117637" sldId="2147326655"/>
            <ac:picMk id="5" creationId="{C429BEBB-A678-5DC4-012F-F33753915A17}"/>
          </ac:picMkLst>
        </pc:picChg>
        <pc:picChg chg="add mod">
          <ac:chgData name="Carvalho, Victoria" userId="S::victoria.carvalho@newellco.com::974b872f-afce-478f-b8ac-50289f585a5e" providerId="AD" clId="Web-{BE020170-20B5-07B1-A8AF-0CB3B8884572}" dt="2024-09-04T16:34:14.246" v="248" actId="1076"/>
          <ac:picMkLst>
            <pc:docMk/>
            <pc:sldMk cId="3483117637" sldId="2147326655"/>
            <ac:picMk id="6" creationId="{60C9E2A7-1DE0-2F49-5645-F95F738CADBE}"/>
          </ac:picMkLst>
        </pc:picChg>
      </pc:sldChg>
      <pc:sldChg chg="addSp delSp modSp new">
        <pc:chgData name="Carvalho, Victoria" userId="S::victoria.carvalho@newellco.com::974b872f-afce-478f-b8ac-50289f585a5e" providerId="AD" clId="Web-{BE020170-20B5-07B1-A8AF-0CB3B8884572}" dt="2024-09-04T16:37:57.433" v="329" actId="20577"/>
        <pc:sldMkLst>
          <pc:docMk/>
          <pc:sldMk cId="929583545" sldId="2147470653"/>
        </pc:sldMkLst>
        <pc:spChg chg="del">
          <ac:chgData name="Carvalho, Victoria" userId="S::victoria.carvalho@newellco.com::974b872f-afce-478f-b8ac-50289f585a5e" providerId="AD" clId="Web-{BE020170-20B5-07B1-A8AF-0CB3B8884572}" dt="2024-09-04T16:35:32.839" v="251"/>
          <ac:spMkLst>
            <pc:docMk/>
            <pc:sldMk cId="929583545" sldId="2147470653"/>
            <ac:spMk id="2" creationId="{0B3130A4-A817-75D7-5C8B-62DEEE5D0EA2}"/>
          </ac:spMkLst>
        </pc:spChg>
        <pc:spChg chg="del">
          <ac:chgData name="Carvalho, Victoria" userId="S::victoria.carvalho@newellco.com::974b872f-afce-478f-b8ac-50289f585a5e" providerId="AD" clId="Web-{BE020170-20B5-07B1-A8AF-0CB3B8884572}" dt="2024-09-04T16:35:42.824" v="252"/>
          <ac:spMkLst>
            <pc:docMk/>
            <pc:sldMk cId="929583545" sldId="2147470653"/>
            <ac:spMk id="3" creationId="{B9D227AC-BD72-3B82-253C-585CF82DEC4D}"/>
          </ac:spMkLst>
        </pc:spChg>
        <pc:spChg chg="add mod">
          <ac:chgData name="Carvalho, Victoria" userId="S::victoria.carvalho@newellco.com::974b872f-afce-478f-b8ac-50289f585a5e" providerId="AD" clId="Web-{BE020170-20B5-07B1-A8AF-0CB3B8884572}" dt="2024-09-04T16:37:51.933" v="326" actId="1076"/>
          <ac:spMkLst>
            <pc:docMk/>
            <pc:sldMk cId="929583545" sldId="2147470653"/>
            <ac:spMk id="6" creationId="{C66828F7-6660-5838-8572-83BF183380E5}"/>
          </ac:spMkLst>
        </pc:spChg>
        <pc:spChg chg="add mod">
          <ac:chgData name="Carvalho, Victoria" userId="S::victoria.carvalho@newellco.com::974b872f-afce-478f-b8ac-50289f585a5e" providerId="AD" clId="Web-{BE020170-20B5-07B1-A8AF-0CB3B8884572}" dt="2024-09-04T16:37:57.433" v="329" actId="20577"/>
          <ac:spMkLst>
            <pc:docMk/>
            <pc:sldMk cId="929583545" sldId="2147470653"/>
            <ac:spMk id="7" creationId="{46F73853-890F-E678-3F50-4E7670B767AD}"/>
          </ac:spMkLst>
        </pc:spChg>
        <pc:picChg chg="add mod">
          <ac:chgData name="Carvalho, Victoria" userId="S::victoria.carvalho@newellco.com::974b872f-afce-478f-b8ac-50289f585a5e" providerId="AD" clId="Web-{BE020170-20B5-07B1-A8AF-0CB3B8884572}" dt="2024-09-04T16:37:18.246" v="311" actId="1076"/>
          <ac:picMkLst>
            <pc:docMk/>
            <pc:sldMk cId="929583545" sldId="2147470653"/>
            <ac:picMk id="4" creationId="{2A1B2BCC-DCA6-4235-E7B2-4D4C6BFB12D3}"/>
          </ac:picMkLst>
        </pc:picChg>
        <pc:picChg chg="add mod">
          <ac:chgData name="Carvalho, Victoria" userId="S::victoria.carvalho@newellco.com::974b872f-afce-478f-b8ac-50289f585a5e" providerId="AD" clId="Web-{BE020170-20B5-07B1-A8AF-0CB3B8884572}" dt="2024-09-04T16:37:19.324" v="312" actId="1076"/>
          <ac:picMkLst>
            <pc:docMk/>
            <pc:sldMk cId="929583545" sldId="2147470653"/>
            <ac:picMk id="5" creationId="{64D147DA-1620-B77D-5BFB-37600D282E7A}"/>
          </ac:picMkLst>
        </pc:picChg>
      </pc:sldChg>
    </pc:docChg>
  </pc:docChgLst>
  <pc:docChgLst>
    <pc:chgData name="Carvalho, Victoria" userId="S::victoria.carvalho@newellco.com::974b872f-afce-478f-b8ac-50289f585a5e" providerId="AD" clId="Web-{87E16C38-A251-B8FD-33E5-9CBCAAA36556}"/>
    <pc:docChg chg="modSld">
      <pc:chgData name="Carvalho, Victoria" userId="S::victoria.carvalho@newellco.com::974b872f-afce-478f-b8ac-50289f585a5e" providerId="AD" clId="Web-{87E16C38-A251-B8FD-33E5-9CBCAAA36556}" dt="2024-09-12T13:39:40.148" v="84" actId="20577"/>
      <pc:docMkLst>
        <pc:docMk/>
      </pc:docMkLst>
      <pc:sldChg chg="modSp">
        <pc:chgData name="Carvalho, Victoria" userId="S::victoria.carvalho@newellco.com::974b872f-afce-478f-b8ac-50289f585a5e" providerId="AD" clId="Web-{87E16C38-A251-B8FD-33E5-9CBCAAA36556}" dt="2024-09-12T13:39:21.100" v="83" actId="1076"/>
        <pc:sldMkLst>
          <pc:docMk/>
          <pc:sldMk cId="465572503" sldId="1242"/>
        </pc:sldMkLst>
        <pc:spChg chg="mod">
          <ac:chgData name="Carvalho, Victoria" userId="S::victoria.carvalho@newellco.com::974b872f-afce-478f-b8ac-50289f585a5e" providerId="AD" clId="Web-{87E16C38-A251-B8FD-33E5-9CBCAAA36556}" dt="2024-09-12T13:39:10.788" v="79" actId="20577"/>
          <ac:spMkLst>
            <pc:docMk/>
            <pc:sldMk cId="465572503" sldId="1242"/>
            <ac:spMk id="14" creationId="{BCBF3691-91A8-A8F8-B107-7BCF623F0782}"/>
          </ac:spMkLst>
        </pc:spChg>
        <pc:spChg chg="mod">
          <ac:chgData name="Carvalho, Victoria" userId="S::victoria.carvalho@newellco.com::974b872f-afce-478f-b8ac-50289f585a5e" providerId="AD" clId="Web-{87E16C38-A251-B8FD-33E5-9CBCAAA36556}" dt="2024-09-12T13:39:19.116" v="82" actId="1076"/>
          <ac:spMkLst>
            <pc:docMk/>
            <pc:sldMk cId="465572503" sldId="1242"/>
            <ac:spMk id="22" creationId="{1EF71C40-22C4-80C6-9129-B6966C002304}"/>
          </ac:spMkLst>
        </pc:spChg>
        <pc:picChg chg="mod">
          <ac:chgData name="Carvalho, Victoria" userId="S::victoria.carvalho@newellco.com::974b872f-afce-478f-b8ac-50289f585a5e" providerId="AD" clId="Web-{87E16C38-A251-B8FD-33E5-9CBCAAA36556}" dt="2024-09-12T13:39:21.100" v="83" actId="1076"/>
          <ac:picMkLst>
            <pc:docMk/>
            <pc:sldMk cId="465572503" sldId="1242"/>
            <ac:picMk id="17" creationId="{2A3E729C-7371-764A-94BC-9D7D67449B50}"/>
          </ac:picMkLst>
        </pc:picChg>
        <pc:picChg chg="mod">
          <ac:chgData name="Carvalho, Victoria" userId="S::victoria.carvalho@newellco.com::974b872f-afce-478f-b8ac-50289f585a5e" providerId="AD" clId="Web-{87E16C38-A251-B8FD-33E5-9CBCAAA36556}" dt="2024-09-12T13:39:12.913" v="80" actId="1076"/>
          <ac:picMkLst>
            <pc:docMk/>
            <pc:sldMk cId="465572503" sldId="1242"/>
            <ac:picMk id="19" creationId="{D0EB867E-90C4-5FC5-9675-89A2295D76D9}"/>
          </ac:picMkLst>
        </pc:picChg>
        <pc:picChg chg="mod">
          <ac:chgData name="Carvalho, Victoria" userId="S::victoria.carvalho@newellco.com::974b872f-afce-478f-b8ac-50289f585a5e" providerId="AD" clId="Web-{87E16C38-A251-B8FD-33E5-9CBCAAA36556}" dt="2024-09-12T13:39:14.756" v="81" actId="1076"/>
          <ac:picMkLst>
            <pc:docMk/>
            <pc:sldMk cId="465572503" sldId="1242"/>
            <ac:picMk id="21" creationId="{8A3F41F8-DC95-78C7-671B-D98D518FF0BD}"/>
          </ac:picMkLst>
        </pc:picChg>
      </pc:sldChg>
      <pc:sldChg chg="addSp delSp modSp">
        <pc:chgData name="Carvalho, Victoria" userId="S::victoria.carvalho@newellco.com::974b872f-afce-478f-b8ac-50289f585a5e" providerId="AD" clId="Web-{87E16C38-A251-B8FD-33E5-9CBCAAA36556}" dt="2024-09-12T13:39:03.787" v="74" actId="1076"/>
        <pc:sldMkLst>
          <pc:docMk/>
          <pc:sldMk cId="1230486468" sldId="2147470649"/>
        </pc:sldMkLst>
        <pc:spChg chg="del">
          <ac:chgData name="Carvalho, Victoria" userId="S::victoria.carvalho@newellco.com::974b872f-afce-478f-b8ac-50289f585a5e" providerId="AD" clId="Web-{87E16C38-A251-B8FD-33E5-9CBCAAA36556}" dt="2024-09-12T13:38:32.662" v="16"/>
          <ac:spMkLst>
            <pc:docMk/>
            <pc:sldMk cId="1230486468" sldId="2147470649"/>
            <ac:spMk id="6" creationId="{FB5D4509-0DE1-435F-8272-2E80778F1AAC}"/>
          </ac:spMkLst>
        </pc:spChg>
        <pc:spChg chg="del">
          <ac:chgData name="Carvalho, Victoria" userId="S::victoria.carvalho@newellco.com::974b872f-afce-478f-b8ac-50289f585a5e" providerId="AD" clId="Web-{87E16C38-A251-B8FD-33E5-9CBCAAA36556}" dt="2024-09-12T13:38:32.662" v="15"/>
          <ac:spMkLst>
            <pc:docMk/>
            <pc:sldMk cId="1230486468" sldId="2147470649"/>
            <ac:spMk id="7" creationId="{593E957D-8191-FDC3-16EE-18AEA249C707}"/>
          </ac:spMkLst>
        </pc:spChg>
        <pc:spChg chg="del">
          <ac:chgData name="Carvalho, Victoria" userId="S::victoria.carvalho@newellco.com::974b872f-afce-478f-b8ac-50289f585a5e" providerId="AD" clId="Web-{87E16C38-A251-B8FD-33E5-9CBCAAA36556}" dt="2024-09-12T13:38:32.662" v="14"/>
          <ac:spMkLst>
            <pc:docMk/>
            <pc:sldMk cId="1230486468" sldId="2147470649"/>
            <ac:spMk id="8" creationId="{9FEB4415-38BC-C617-CC05-FB04C5E70BBC}"/>
          </ac:spMkLst>
        </pc:spChg>
        <pc:spChg chg="del mod">
          <ac:chgData name="Carvalho, Victoria" userId="S::victoria.carvalho@newellco.com::974b872f-afce-478f-b8ac-50289f585a5e" providerId="AD" clId="Web-{87E16C38-A251-B8FD-33E5-9CBCAAA36556}" dt="2024-09-12T13:38:32.662" v="13"/>
          <ac:spMkLst>
            <pc:docMk/>
            <pc:sldMk cId="1230486468" sldId="2147470649"/>
            <ac:spMk id="9" creationId="{BC512A6E-50CF-A138-CF5B-4AE1EEDA1274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8:59.865" v="62" actId="1076"/>
          <ac:spMkLst>
            <pc:docMk/>
            <pc:sldMk cId="1230486468" sldId="2147470649"/>
            <ac:spMk id="10" creationId="{513B5C6F-FA80-C8B5-3C68-903D20F29129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8:59.881" v="63" actId="1076"/>
          <ac:spMkLst>
            <pc:docMk/>
            <pc:sldMk cId="1230486468" sldId="2147470649"/>
            <ac:spMk id="11" creationId="{4B871E55-DBBC-CBF3-ABFF-20177333C72C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8:59.897" v="64" actId="1076"/>
          <ac:spMkLst>
            <pc:docMk/>
            <pc:sldMk cId="1230486468" sldId="2147470649"/>
            <ac:spMk id="13" creationId="{FED38976-77E3-C073-A14C-CEF187252B6F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8:59.912" v="65" actId="1076"/>
          <ac:spMkLst>
            <pc:docMk/>
            <pc:sldMk cId="1230486468" sldId="2147470649"/>
            <ac:spMk id="14" creationId="{7EFBE1C2-AE23-4CD2-0393-824A5D6FC545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8:59.928" v="66" actId="1076"/>
          <ac:spMkLst>
            <pc:docMk/>
            <pc:sldMk cId="1230486468" sldId="2147470649"/>
            <ac:spMk id="15" creationId="{1A78BDBF-6EB7-2A4F-C733-B9D5E7A627AB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8:59.944" v="67" actId="1076"/>
          <ac:spMkLst>
            <pc:docMk/>
            <pc:sldMk cId="1230486468" sldId="2147470649"/>
            <ac:spMk id="16" creationId="{8BF8AAD1-D2DF-7FFE-93D8-A774CD1CC79F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8:59.944" v="68" actId="1076"/>
          <ac:spMkLst>
            <pc:docMk/>
            <pc:sldMk cId="1230486468" sldId="2147470649"/>
            <ac:spMk id="17" creationId="{B1E577C0-39ED-C7D2-6770-C4993C72B058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8:59.959" v="69" actId="1076"/>
          <ac:spMkLst>
            <pc:docMk/>
            <pc:sldMk cId="1230486468" sldId="2147470649"/>
            <ac:spMk id="18" creationId="{A94312C6-8E93-66F0-3D9D-C897B3E50999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8:59.975" v="70" actId="1076"/>
          <ac:spMkLst>
            <pc:docMk/>
            <pc:sldMk cId="1230486468" sldId="2147470649"/>
            <ac:spMk id="20" creationId="{FB5D4509-0DE1-435F-8272-2E80778F1AAC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8:59.990" v="71" actId="1076"/>
          <ac:spMkLst>
            <pc:docMk/>
            <pc:sldMk cId="1230486468" sldId="2147470649"/>
            <ac:spMk id="21" creationId="{593E957D-8191-FDC3-16EE-18AEA249C707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9:00.006" v="72" actId="1076"/>
          <ac:spMkLst>
            <pc:docMk/>
            <pc:sldMk cId="1230486468" sldId="2147470649"/>
            <ac:spMk id="22" creationId="{9FEB4415-38BC-C617-CC05-FB04C5E70BBC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9:00.022" v="73" actId="1076"/>
          <ac:spMkLst>
            <pc:docMk/>
            <pc:sldMk cId="1230486468" sldId="2147470649"/>
            <ac:spMk id="23" creationId="{BC512A6E-50CF-A138-CF5B-4AE1EEDA1274}"/>
          </ac:spMkLst>
        </pc:spChg>
        <pc:spChg chg="add del mod">
          <ac:chgData name="Carvalho, Victoria" userId="S::victoria.carvalho@newellco.com::974b872f-afce-478f-b8ac-50289f585a5e" providerId="AD" clId="Web-{87E16C38-A251-B8FD-33E5-9CBCAAA36556}" dt="2024-09-12T13:39:03.787" v="74" actId="1076"/>
          <ac:spMkLst>
            <pc:docMk/>
            <pc:sldMk cId="1230486468" sldId="2147470649"/>
            <ac:spMk id="36" creationId="{A896EAA7-652B-0829-8898-AF1E272FB11F}"/>
          </ac:spMkLst>
        </pc:spChg>
      </pc:sldChg>
      <pc:sldChg chg="modSp">
        <pc:chgData name="Carvalho, Victoria" userId="S::victoria.carvalho@newellco.com::974b872f-afce-478f-b8ac-50289f585a5e" providerId="AD" clId="Web-{87E16C38-A251-B8FD-33E5-9CBCAAA36556}" dt="2024-09-12T13:39:40.148" v="84" actId="20577"/>
        <pc:sldMkLst>
          <pc:docMk/>
          <pc:sldMk cId="3487692519" sldId="2147470652"/>
        </pc:sldMkLst>
        <pc:spChg chg="mod">
          <ac:chgData name="Carvalho, Victoria" userId="S::victoria.carvalho@newellco.com::974b872f-afce-478f-b8ac-50289f585a5e" providerId="AD" clId="Web-{87E16C38-A251-B8FD-33E5-9CBCAAA36556}" dt="2024-09-12T13:39:40.148" v="84" actId="20577"/>
          <ac:spMkLst>
            <pc:docMk/>
            <pc:sldMk cId="3487692519" sldId="2147470652"/>
            <ac:spMk id="233" creationId="{8C9D5E9F-4B97-4B7B-8DB4-8811D0C2A32F}"/>
          </ac:spMkLst>
        </pc:spChg>
      </pc:sldChg>
    </pc:docChg>
  </pc:docChgLst>
  <pc:docChgLst>
    <pc:chgData name="Carvalho, Victoria" userId="974b872f-afce-478f-b8ac-50289f585a5e" providerId="ADAL" clId="{9372D623-1AE1-4E54-89DC-5B51760B5671}"/>
    <pc:docChg chg="custSel delSld modSld">
      <pc:chgData name="Carvalho, Victoria" userId="974b872f-afce-478f-b8ac-50289f585a5e" providerId="ADAL" clId="{9372D623-1AE1-4E54-89DC-5B51760B5671}" dt="2024-09-06T15:24:30.371" v="26" actId="1076"/>
      <pc:docMkLst>
        <pc:docMk/>
      </pc:docMkLst>
      <pc:sldChg chg="del">
        <pc:chgData name="Carvalho, Victoria" userId="974b872f-afce-478f-b8ac-50289f585a5e" providerId="ADAL" clId="{9372D623-1AE1-4E54-89DC-5B51760B5671}" dt="2024-09-06T15:21:38.256" v="0" actId="47"/>
        <pc:sldMkLst>
          <pc:docMk/>
          <pc:sldMk cId="3483117637" sldId="2147326655"/>
        </pc:sldMkLst>
      </pc:sldChg>
      <pc:sldChg chg="addSp delSp modSp mod">
        <pc:chgData name="Carvalho, Victoria" userId="974b872f-afce-478f-b8ac-50289f585a5e" providerId="ADAL" clId="{9372D623-1AE1-4E54-89DC-5B51760B5671}" dt="2024-09-06T15:24:30.371" v="26" actId="1076"/>
        <pc:sldMkLst>
          <pc:docMk/>
          <pc:sldMk cId="929583545" sldId="2147470653"/>
        </pc:sldMkLst>
        <pc:spChg chg="add mod ord">
          <ac:chgData name="Carvalho, Victoria" userId="974b872f-afce-478f-b8ac-50289f585a5e" providerId="ADAL" clId="{9372D623-1AE1-4E54-89DC-5B51760B5671}" dt="2024-09-06T15:24:28.445" v="25" actId="14100"/>
          <ac:spMkLst>
            <pc:docMk/>
            <pc:sldMk cId="929583545" sldId="2147470653"/>
            <ac:spMk id="2" creationId="{CB629B56-42F4-24C9-438D-A523C596AA3A}"/>
          </ac:spMkLst>
        </pc:spChg>
        <pc:spChg chg="del">
          <ac:chgData name="Carvalho, Victoria" userId="974b872f-afce-478f-b8ac-50289f585a5e" providerId="ADAL" clId="{9372D623-1AE1-4E54-89DC-5B51760B5671}" dt="2024-09-06T15:22:03.923" v="3" actId="478"/>
          <ac:spMkLst>
            <pc:docMk/>
            <pc:sldMk cId="929583545" sldId="2147470653"/>
            <ac:spMk id="6" creationId="{C66828F7-6660-5838-8572-83BF183380E5}"/>
          </ac:spMkLst>
        </pc:spChg>
        <pc:spChg chg="del">
          <ac:chgData name="Carvalho, Victoria" userId="974b872f-afce-478f-b8ac-50289f585a5e" providerId="ADAL" clId="{9372D623-1AE1-4E54-89DC-5B51760B5671}" dt="2024-09-06T15:21:58.583" v="1" actId="478"/>
          <ac:spMkLst>
            <pc:docMk/>
            <pc:sldMk cId="929583545" sldId="2147470653"/>
            <ac:spMk id="7" creationId="{46F73853-890F-E678-3F50-4E7670B767AD}"/>
          </ac:spMkLst>
        </pc:spChg>
        <pc:picChg chg="del">
          <ac:chgData name="Carvalho, Victoria" userId="974b872f-afce-478f-b8ac-50289f585a5e" providerId="ADAL" clId="{9372D623-1AE1-4E54-89DC-5B51760B5671}" dt="2024-09-06T15:22:01.127" v="2" actId="478"/>
          <ac:picMkLst>
            <pc:docMk/>
            <pc:sldMk cId="929583545" sldId="2147470653"/>
            <ac:picMk id="4" creationId="{2A1B2BCC-DCA6-4235-E7B2-4D4C6BFB12D3}"/>
          </ac:picMkLst>
        </pc:picChg>
        <pc:picChg chg="mod modCrop">
          <ac:chgData name="Carvalho, Victoria" userId="974b872f-afce-478f-b8ac-50289f585a5e" providerId="ADAL" clId="{9372D623-1AE1-4E54-89DC-5B51760B5671}" dt="2024-09-06T15:24:20.383" v="22" actId="1076"/>
          <ac:picMkLst>
            <pc:docMk/>
            <pc:sldMk cId="929583545" sldId="2147470653"/>
            <ac:picMk id="5" creationId="{64D147DA-1620-B77D-5BFB-37600D282E7A}"/>
          </ac:picMkLst>
        </pc:picChg>
        <pc:picChg chg="add del mod">
          <ac:chgData name="Carvalho, Victoria" userId="974b872f-afce-478f-b8ac-50289f585a5e" providerId="ADAL" clId="{9372D623-1AE1-4E54-89DC-5B51760B5671}" dt="2024-09-06T15:23:54.876" v="16" actId="478"/>
          <ac:picMkLst>
            <pc:docMk/>
            <pc:sldMk cId="929583545" sldId="2147470653"/>
            <ac:picMk id="8" creationId="{67AA6392-F12B-7DA7-F833-52FB2DBA5676}"/>
          </ac:picMkLst>
        </pc:picChg>
        <pc:picChg chg="add mod">
          <ac:chgData name="Carvalho, Victoria" userId="974b872f-afce-478f-b8ac-50289f585a5e" providerId="ADAL" clId="{9372D623-1AE1-4E54-89DC-5B51760B5671}" dt="2024-09-06T15:24:30.371" v="26" actId="1076"/>
          <ac:picMkLst>
            <pc:docMk/>
            <pc:sldMk cId="929583545" sldId="2147470653"/>
            <ac:picMk id="10" creationId="{EEEFE4DE-6DF7-E153-3CC7-ED168261472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3DBB2F-9D18-40C4-8E82-E73721809B65}" type="datetimeFigureOut">
              <a:rPr lang="pt-BR" smtClean="0"/>
              <a:t>30/09/2024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E0CE5D-5389-493A-933A-9DBA732E6B7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8574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b258ec2f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b258ec2f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5962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b258ec2f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b258ec2f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70489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b258ec2f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b258ec2f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6701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8b258ec2fd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8b258ec2fd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28878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7.jpe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3.wdp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jpe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3.jpe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4.jpe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6022"/>
            <a:ext cx="12190730" cy="688402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544660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54466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1198600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B1DC547-5305-421C-892E-0BCF2E57B56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713" cy="6858000"/>
          </a:xfrm>
          <a:prstGeom prst="rect">
            <a:avLst/>
          </a:prstGeom>
        </p:spPr>
      </p:pic>
      <p:pic>
        <p:nvPicPr>
          <p:cNvPr id="8" name="Picture 7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2C7A248A-417B-46DF-6F8B-86E91A63F3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2423102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74DD38-E2DF-0FFA-9C18-1D902C03FB7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</p:spTree>
    <p:extLst>
      <p:ext uri="{BB962C8B-B14F-4D97-AF65-F5344CB8AC3E}">
        <p14:creationId xmlns:p14="http://schemas.microsoft.com/office/powerpoint/2010/main" val="326415465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ful Section chevr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61145B-F327-867D-3323-458FC232AFB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73"/>
            <a:ext cx="12220287" cy="684565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F986E-0902-7FF1-514C-D112DEF50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4707059"/>
            <a:ext cx="4924992" cy="110807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D3E62A3-15E1-51E9-75FE-FEECF9AD35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5903894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1800" b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47753793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lorful Chevr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B000D2-E5F2-3AF0-8C31-20DCB96209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814" y="12347"/>
            <a:ext cx="12011186" cy="684565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9F8F944-0B0A-8074-5936-3A201E5D154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651183"/>
            <a:ext cx="5669280" cy="1271605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537FC8A-0217-AD45-3DFE-8DF43836AAD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8" name="Picture 7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CEC1285D-967C-3AAF-65A5-8E2AD0B347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367" y="265443"/>
            <a:ext cx="1340853" cy="61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31681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lorful Chevron Side Header - Pictu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B1E0AF-E4CF-C71B-B787-7973EFA56E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8286" y="12347"/>
            <a:ext cx="12220286" cy="68456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89663"/>
            <a:ext cx="6464060" cy="3768337"/>
          </a:xfrm>
          <a:prstGeom prst="rect">
            <a:avLst/>
          </a:prstGeom>
          <a:solidFill>
            <a:schemeClr val="bg1">
              <a:alpha val="8771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241624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802457-250D-0D8B-5CC1-67784B9F31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" y="3400288"/>
            <a:ext cx="1046480" cy="481632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C4076E5-90D5-4A35-3583-F322D7C3CD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61822" y="3427456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8F3EEA67-8D9E-3259-E4B7-A1AAC1478F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58000"/>
          </a:xfrm>
          <a:solidFill>
            <a:schemeClr val="bg1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93859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85D3004-6F9D-15DC-F911-66E3094715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CB7FF2-488D-2A1A-2C81-D5F5A09100CD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7D371BF9-4B54-9567-2007-B5E4A78A1FFD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6912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lorful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EC80DAE-7AA7-2793-ACB9-307CAF8465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B9129BB-ACDC-7C3D-30F7-391C526DE4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2C7487-1912-DBA5-BA79-2A7B22DF20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0"/>
          <a:stretch/>
        </p:blipFill>
        <p:spPr>
          <a:xfrm>
            <a:off x="8468" y="6173"/>
            <a:ext cx="3335866" cy="684565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B4E69ED-E818-7CE6-98FE-CAF2C12743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832" b="100000" l="5212" r="91313">
                        <a14:foregroundMark x1="12934" y1="18584" x2="8880" y2="12832"/>
                        <a14:foregroundMark x1="5405" y1="41150" x2="10039" y2="45133"/>
                        <a14:foregroundMark x1="87645" y1="71681" x2="91313" y2="71239"/>
                        <a14:foregroundMark x1="88224" y1="97640" x2="91313" y2="976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327"/>
          <a:stretch/>
        </p:blipFill>
        <p:spPr>
          <a:xfrm>
            <a:off x="0" y="4967641"/>
            <a:ext cx="1439334" cy="18903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DEE089F-CB10-4DE9-16EE-68374DDF1E4B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11" name="Shape 20">
            <a:extLst>
              <a:ext uri="{FF2B5EF4-FFF2-40B4-BE49-F238E27FC236}">
                <a16:creationId xmlns:a16="http://schemas.microsoft.com/office/drawing/2014/main" id="{655E87C7-0F58-F667-4B1E-4B5903BAC8B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646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olorful Section chevr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61145B-F327-867D-3323-458FC232AFB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73"/>
            <a:ext cx="12220286" cy="68456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2F986E-0902-7FF1-514C-D112DEF50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4955437"/>
            <a:ext cx="4924992" cy="110807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D3E62A3-15E1-51E9-75FE-FEECF9AD35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6156142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98136897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lorful Chevr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3BF491-018C-7381-5DB0-1F281EA1821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719" y="0"/>
            <a:ext cx="114445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690214"/>
            <a:ext cx="5669280" cy="1271605"/>
          </a:xfrm>
        </p:spPr>
        <p:txBody>
          <a:bodyPr anchor="b">
            <a:noAutofit/>
          </a:bodyPr>
          <a:lstStyle>
            <a:lvl1pPr algn="l">
              <a:defRPr sz="4800" b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4" name="Picture 3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7438B413-2D04-D64A-0297-D0897F814E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367" y="265443"/>
            <a:ext cx="1340853" cy="61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1440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lorful Chevron Side Header - Pictu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04C97C-DF54-CF3E-22D8-1DE23D8E7E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21"/>
          <a:stretch/>
        </p:blipFill>
        <p:spPr>
          <a:xfrm>
            <a:off x="0" y="0"/>
            <a:ext cx="646406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89664"/>
            <a:ext cx="6464060" cy="3762162"/>
          </a:xfrm>
          <a:prstGeom prst="rect">
            <a:avLst/>
          </a:prstGeom>
          <a:solidFill>
            <a:schemeClr val="bg1">
              <a:alpha val="8771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5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802457-250D-0D8B-5CC1-67784B9F31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" y="3400288"/>
            <a:ext cx="1046480" cy="481632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C4076E5-90D5-4A35-3583-F322D7C3CD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1182" y="3400288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8F3EEA67-8D9E-3259-E4B7-A1AAC1478F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58000"/>
          </a:xfrm>
          <a:solidFill>
            <a:schemeClr val="bg1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96196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A0EFE06-E439-BD2B-6A86-E03F289F36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B666ED-C542-EE0A-9355-87006B61CF35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9F54315A-93CA-4F23-A5F0-BCDE9DF832D8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482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lorful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7513CC-09C4-2D9B-15FD-C1ED167408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174"/>
            <a:ext cx="3500438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EC80DAE-7AA7-2793-ACB9-307CAF8465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B9129BB-ACDC-7C3D-30F7-391C526DE4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07E37E-A59B-DF75-10AC-22E0A3AF41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199" b="100000" l="4078" r="91068">
                        <a14:foregroundMark x1="11845" y1="18651" x2="6019" y2="13343"/>
                        <a14:foregroundMark x1="9515" y1="43042" x2="4272" y2="39168"/>
                        <a14:foregroundMark x1="82330" y1="71449" x2="89903" y2="67575"/>
                        <a14:foregroundMark x1="84660" y1="94978" x2="91262" y2="95409"/>
                        <a14:foregroundMark x1="89903" y1="68867" x2="89903" y2="68867"/>
                        <a14:foregroundMark x1="91262" y1="68436" x2="87573" y2="68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318"/>
          <a:stretch/>
        </p:blipFill>
        <p:spPr>
          <a:xfrm>
            <a:off x="8468" y="4908373"/>
            <a:ext cx="1430867" cy="19434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B4763B-3553-89DC-9D03-C6195FC634F8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9" name="Shape 20">
            <a:extLst>
              <a:ext uri="{FF2B5EF4-FFF2-40B4-BE49-F238E27FC236}">
                <a16:creationId xmlns:a16="http://schemas.microsoft.com/office/drawing/2014/main" id="{70E25B7A-BF54-A91F-C673-72F7BC564C0A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537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6520" cy="6858000"/>
          </a:xfrm>
          <a:prstGeom prst="rect">
            <a:avLst/>
          </a:prstGeom>
        </p:spPr>
      </p:pic>
      <p:pic>
        <p:nvPicPr>
          <p:cNvPr id="8" name="Picture 7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2C7A248A-417B-46DF-6F8B-86E91A63F3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2423102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77291171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olorful Section chevr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C896D9-9146-83B0-45AE-6301E09F349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44456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2F986E-0902-7FF1-514C-D112DEF50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4938691"/>
            <a:ext cx="4924992" cy="110807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D3E62A3-15E1-51E9-75FE-FEECF9AD35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6093081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234750451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sign, tableware, dishware&#10;&#10;Description automatically generated">
            <a:extLst>
              <a:ext uri="{FF2B5EF4-FFF2-40B4-BE49-F238E27FC236}">
                <a16:creationId xmlns:a16="http://schemas.microsoft.com/office/drawing/2014/main" id="{EB652A49-BDD2-9BA8-6633-ADC9AE976E5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4137" y="2249926"/>
            <a:ext cx="5123726" cy="23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55011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57178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40" lvl="1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09" lvl="2" indent="-423312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278" lvl="3" indent="-423312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848" lvl="4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418" lvl="5" indent="-423312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6987" lvl="6" indent="-423312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557" lvl="7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126" lvl="8" indent="-423312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pt-BR" smtClean="0"/>
              <a:pPr algn="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203167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76656" y="6443953"/>
            <a:ext cx="1558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latin typeface="+mj-lt"/>
              </a:rPr>
              <a:t>© N</a:t>
            </a:r>
            <a:r>
              <a:rPr lang="en-US" sz="800" baseline="0">
                <a:latin typeface="+mj-lt"/>
              </a:rPr>
              <a:t>ewell Brands</a:t>
            </a:r>
            <a:endParaRPr lang="en-US" sz="80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D14295-90AD-4122-A2FB-C53617BEC1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19475" y="2095500"/>
            <a:ext cx="53530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366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5981" cy="6858000"/>
          </a:xfrm>
          <a:prstGeom prst="rect">
            <a:avLst/>
          </a:prstGeom>
        </p:spPr>
      </p:pic>
      <p:pic>
        <p:nvPicPr>
          <p:cNvPr id="8" name="Picture 7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2C7A248A-417B-46DF-6F8B-86E91A63F3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2423102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1860195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>
              <a:lnSpc>
                <a:spcPct val="100000"/>
              </a:lnSpc>
              <a:spcBef>
                <a:spcPts val="1200"/>
              </a:spcBef>
              <a:defRPr/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54738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with body text w/ gre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DFF42F3-4BC1-D5EE-47EC-A6C667840CD9}"/>
              </a:ext>
            </a:extLst>
          </p:cNvPr>
          <p:cNvSpPr/>
          <p:nvPr/>
        </p:nvSpPr>
        <p:spPr>
          <a:xfrm>
            <a:off x="0" y="1485900"/>
            <a:ext cx="12192000" cy="5006975"/>
          </a:xfrm>
          <a:prstGeom prst="rect">
            <a:avLst/>
          </a:prstGeom>
          <a:solidFill>
            <a:srgbClr val="C3CCD9">
              <a:alpha val="3664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930660-D0D6-17ED-A7FF-61A87DF65755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9A255B1E-D5DF-6D4B-B40A-2C04DAFAEC27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E0363E5-09D6-4171-69B7-15847077B35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/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CE78F50-344A-2832-E110-775889E096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419827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6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 with body text w/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DFF42F3-4BC1-D5EE-47EC-A6C667840CD9}"/>
              </a:ext>
            </a:extLst>
          </p:cNvPr>
          <p:cNvSpPr/>
          <p:nvPr/>
        </p:nvSpPr>
        <p:spPr>
          <a:xfrm>
            <a:off x="0" y="1485900"/>
            <a:ext cx="12192000" cy="5006975"/>
          </a:xfrm>
          <a:prstGeom prst="rect">
            <a:avLst/>
          </a:prstGeom>
          <a:solidFill>
            <a:schemeClr val="tx2">
              <a:lumMod val="20000"/>
              <a:lumOff val="80000"/>
              <a:alpha val="556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930660-D0D6-17ED-A7FF-61A87DF65755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9A255B1E-D5DF-6D4B-B40A-2C04DAFAEC27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161D90-FC4F-9E51-8106-130F3EA69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266800"/>
            <a:ext cx="11541760" cy="1056200"/>
          </a:xfrm>
        </p:spPr>
        <p:txBody>
          <a:bodyPr tIns="0" bIns="0" anchor="ctr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8BD6DB52-8C81-2F23-0630-67AD4CB805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766888"/>
            <a:ext cx="11541125" cy="4589462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9387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6">
          <p15:clr>
            <a:srgbClr val="FBAE40"/>
          </p15:clr>
        </p15:guide>
        <p15:guide id="2" pos="19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 Header and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AE1C85-27E4-6B97-38F8-19B0953533A1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449763" y="0"/>
            <a:ext cx="7742237" cy="6858000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120041D-A75C-24F7-CFC8-4D92C892A9EA}"/>
              </a:ext>
            </a:extLst>
          </p:cNvPr>
          <p:cNvSpPr txBox="1"/>
          <p:nvPr/>
        </p:nvSpPr>
        <p:spPr>
          <a:xfrm>
            <a:off x="307974" y="6499822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A11CBC08-ADEA-2CC6-A312-C8500663D717}"/>
              </a:ext>
            </a:extLst>
          </p:cNvPr>
          <p:cNvSpPr txBox="1">
            <a:spLocks/>
          </p:cNvSpPr>
          <p:nvPr/>
        </p:nvSpPr>
        <p:spPr>
          <a:xfrm>
            <a:off x="307974" y="6499822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514F8A5-07FE-8E19-CDCD-046B907708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119" y="341975"/>
            <a:ext cx="3792997" cy="2158156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2EA5359B-5CB8-C2E0-88C4-FE314508CCB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1" y="2592729"/>
            <a:ext cx="3777686" cy="376361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587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45D57B-89B5-7E1B-B5C7-171A21C79F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-8164" y="-7127"/>
            <a:ext cx="1647825" cy="337015"/>
          </a:xfrm>
          <a:solidFill>
            <a:schemeClr val="tx2"/>
          </a:solidFill>
        </p:spPr>
        <p:txBody>
          <a:bodyPr wrap="square" lIns="365760" tIns="91440" bIns="91440" anchor="ctr">
            <a:sp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SECTION TITLE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BA2A4E-45F0-BCD3-9F7B-B776B1864604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BBCEEB53-6D05-4BC4-DA18-B982026AFC3A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4D60FF-4793-C6B1-5D97-68AFC0E851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/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Triangle 1">
            <a:extLst>
              <a:ext uri="{FF2B5EF4-FFF2-40B4-BE49-F238E27FC236}">
                <a16:creationId xmlns:a16="http://schemas.microsoft.com/office/drawing/2014/main" id="{E476AF1F-700B-538A-207A-0A89781FD96B}"/>
              </a:ext>
            </a:extLst>
          </p:cNvPr>
          <p:cNvSpPr/>
          <p:nvPr/>
        </p:nvSpPr>
        <p:spPr>
          <a:xfrm rot="18000000">
            <a:off x="-56615" y="317565"/>
            <a:ext cx="187650" cy="125051"/>
          </a:xfrm>
          <a:custGeom>
            <a:avLst/>
            <a:gdLst>
              <a:gd name="connsiteX0" fmla="*/ 0 w 385823"/>
              <a:gd name="connsiteY0" fmla="*/ 289734 h 289734"/>
              <a:gd name="connsiteX1" fmla="*/ 192912 w 385823"/>
              <a:gd name="connsiteY1" fmla="*/ 0 h 289734"/>
              <a:gd name="connsiteX2" fmla="*/ 385823 w 385823"/>
              <a:gd name="connsiteY2" fmla="*/ 289734 h 289734"/>
              <a:gd name="connsiteX3" fmla="*/ 0 w 385823"/>
              <a:gd name="connsiteY3" fmla="*/ 289734 h 289734"/>
              <a:gd name="connsiteX0" fmla="*/ 0 w 369750"/>
              <a:gd name="connsiteY0" fmla="*/ 289734 h 306345"/>
              <a:gd name="connsiteX1" fmla="*/ 192912 w 369750"/>
              <a:gd name="connsiteY1" fmla="*/ 0 h 306345"/>
              <a:gd name="connsiteX2" fmla="*/ 369750 w 369750"/>
              <a:gd name="connsiteY2" fmla="*/ 306345 h 306345"/>
              <a:gd name="connsiteX3" fmla="*/ 0 w 369750"/>
              <a:gd name="connsiteY3" fmla="*/ 289734 h 306345"/>
              <a:gd name="connsiteX0" fmla="*/ 0 w 459698"/>
              <a:gd name="connsiteY0" fmla="*/ 165690 h 306345"/>
              <a:gd name="connsiteX1" fmla="*/ 282860 w 459698"/>
              <a:gd name="connsiteY1" fmla="*/ 0 h 306345"/>
              <a:gd name="connsiteX2" fmla="*/ 459698 w 459698"/>
              <a:gd name="connsiteY2" fmla="*/ 306345 h 306345"/>
              <a:gd name="connsiteX3" fmla="*/ 0 w 459698"/>
              <a:gd name="connsiteY3" fmla="*/ 165690 h 306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698" h="306345">
                <a:moveTo>
                  <a:pt x="0" y="165690"/>
                </a:moveTo>
                <a:lnTo>
                  <a:pt x="282860" y="0"/>
                </a:lnTo>
                <a:lnTo>
                  <a:pt x="459698" y="306345"/>
                </a:lnTo>
                <a:lnTo>
                  <a:pt x="0" y="16569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2E8030-5B52-9A1F-2AA8-D13B71E284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1372280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ght Blue Header with body text"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tx2"/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2"/>
                </a:solidFill>
              </a:rPr>
              <a:pPr lvl="0" algn="l"/>
              <a:t>‹nº›</a:t>
            </a:fld>
            <a:endParaRPr lang="en-US" sz="800">
              <a:solidFill>
                <a:schemeClr val="tx2"/>
              </a:solidFill>
            </a:endParaRP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3F8B197D-B4DD-913B-CA50-774CAFA46F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B733C9-462B-4F94-6187-20622556C4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8549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93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Blue Header with body text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F77875-D56A-9011-8D1D-C27FF2755243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2"/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E86D9F11-0C23-6B5F-06BD-644B2C95C50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2"/>
                </a:solidFill>
              </a:rPr>
              <a:pPr lvl="0" algn="l"/>
              <a:t>‹nº›</a:t>
            </a:fld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A9577C-956D-CF12-0653-E7E7F6EB7E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437" y="585216"/>
            <a:ext cx="11541125" cy="864507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F2F508E9-C2BE-456C-A82C-84D5460155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9051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8076F0-6422-22B5-899E-2A5FFCEFF58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30"/>
            <a:ext cx="12190425" cy="68659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544660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+mj-lt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54466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8566169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Header with body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F77875-D56A-9011-8D1D-C27FF2755243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E86D9F11-0C23-6B5F-06BD-644B2C95C50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3CF043-0C91-8862-437F-C79DF7DEFC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437" y="585216"/>
            <a:ext cx="11541125" cy="864507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9DBC805-E057-8ED3-F7D3-73EA841FFE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16697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Header with body tex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F77875-D56A-9011-8D1D-C27FF2755243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E86D9F11-0C23-6B5F-06BD-644B2C95C50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29A951-D4BC-03F6-2259-53C27D5876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437" y="585216"/>
            <a:ext cx="11541125" cy="864507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83F3536E-E471-1946-7128-D6C8B4798E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 defTabSz="457200">
              <a:lnSpc>
                <a:spcPct val="100000"/>
              </a:lnSpc>
              <a:spcBef>
                <a:spcPts val="1200"/>
              </a:spcBef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7164147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70419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Gri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3F71A6-CAF2-0BF6-2843-1589D5ED96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8" y="-1"/>
            <a:ext cx="4225622" cy="687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6375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Grid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927D91-BE89-B603-E1A4-F467F254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"/>
          <a:stretch/>
        </p:blipFill>
        <p:spPr>
          <a:xfrm>
            <a:off x="1" y="0"/>
            <a:ext cx="420502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AB6DB9-5948-7510-F89B-01470D85E9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5021" cy="6865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4788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Grid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3F71A6-CAF2-0BF6-2843-1589D5ED96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8" y="-1"/>
            <a:ext cx="4225622" cy="68703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98881AA-89A8-BFF1-92D2-7C36A7984C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80"/>
          <a:stretch/>
        </p:blipFill>
        <p:spPr>
          <a:xfrm>
            <a:off x="0" y="0"/>
            <a:ext cx="42256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1477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Side Grid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927D91-BE89-B603-E1A4-F467F254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"/>
          <a:stretch/>
        </p:blipFill>
        <p:spPr>
          <a:xfrm>
            <a:off x="1" y="0"/>
            <a:ext cx="420502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AB6DB9-5948-7510-F89B-01470D85E9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5021" cy="68659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7FC778-84AA-B957-2CB6-DFD92AB343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50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542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Side Grid Photo 1"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C9333F-278E-5701-2F73-5D1D5F2BA4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6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033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Side Grid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927D91-BE89-B603-E1A4-F467F254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"/>
          <a:stretch/>
        </p:blipFill>
        <p:spPr>
          <a:xfrm>
            <a:off x="1" y="0"/>
            <a:ext cx="42062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C7631D-4060-7199-2235-46717E2746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A1560E-97AD-856C-127A-A16A13D872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916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Side Grid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927D91-BE89-B603-E1A4-F467F254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"/>
          <a:stretch/>
        </p:blipFill>
        <p:spPr>
          <a:xfrm>
            <a:off x="1" y="0"/>
            <a:ext cx="42062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C7631D-4060-7199-2235-46717E2746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A1560E-97AD-856C-127A-A16A13D872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686C0E-F68F-6084-C1B7-A9BEEAE2CE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624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B214107-254E-F060-51EE-6B0CD85C595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4206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8540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17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544660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+mj-lt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54466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18922500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Side Grid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927D91-BE89-B603-E1A4-F467F254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"/>
          <a:stretch/>
        </p:blipFill>
        <p:spPr>
          <a:xfrm>
            <a:off x="1" y="0"/>
            <a:ext cx="420624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C7631D-4060-7199-2235-46717E2746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A1560E-97AD-856C-127A-A16A13D872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206241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686C0E-F68F-6084-C1B7-A9BEEAE2CE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06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544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s S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E2D3E5-EAC0-E4A0-BFB2-0DE66E437E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04BF80-A0B4-308A-7A22-55FEC7B460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29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8802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s S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91AD5EB-8D51-9F76-1784-8525DEC927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5379" y="247106"/>
            <a:ext cx="3596799" cy="50577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1D3B3D-BB76-5B4E-92B6-436CDBA5EF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77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633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s S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5AE408-B93D-9C3A-A3BB-AFED98EBDD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503"/>
          <a:stretch/>
        </p:blipFill>
        <p:spPr>
          <a:xfrm>
            <a:off x="0" y="0"/>
            <a:ext cx="43868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075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s S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81EE564-F472-D162-0AF0-F29A443E3EA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5" name="Shape 20">
            <a:extLst>
              <a:ext uri="{FF2B5EF4-FFF2-40B4-BE49-F238E27FC236}">
                <a16:creationId xmlns:a16="http://schemas.microsoft.com/office/drawing/2014/main" id="{F5C9311A-A4E8-9A51-A934-E79C654A91B0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5AE408-B93D-9C3A-A3BB-AFED98EBDD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9274" y="2052320"/>
            <a:ext cx="2222725" cy="48056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900B107-AFA0-27DB-8807-C194BC29F1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17235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514797-12FF-42C2-04A5-1140C16F03B9}"/>
              </a:ext>
            </a:extLst>
          </p:cNvPr>
          <p:cNvSpPr/>
          <p:nvPr/>
        </p:nvSpPr>
        <p:spPr>
          <a:xfrm>
            <a:off x="4398579" y="1860331"/>
            <a:ext cx="331076" cy="4608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0639D9-199B-B12A-D3FA-1E023F78EE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1999" y="347241"/>
            <a:ext cx="7370445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C590F6F-21CA-2DFF-08C4-ADD1B7EF8A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0" y="2321169"/>
            <a:ext cx="7385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102457361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3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DA865E68-6519-9909-A4B0-AA8A48A465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5A40EC39-D139-4556-A58B-9D411926EA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C65A497-BFD6-FB28-6791-5FFDF72D443D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73BC3E7C-94A2-CBAE-08FC-3EBF6F1C3D7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12057592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425" cy="686595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9E1B0AA-7195-DC72-7454-E251084673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D8694DBC-473D-D529-347E-55103B66736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A646D03-13CA-A409-60BC-0BE1A4BD26F7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E8CC9D59-A62A-B009-9913-ED4B0702720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11699627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Section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171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716ABCF-59CD-51A3-DBCD-371C0B3CA0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6318EDC1-4F58-584A-A28D-0D312E6484B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DE99FE-36EB-06DD-62FF-036220694C5C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ACBF1DA5-19D6-D606-2EE3-41F7FBDD97A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8573670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Section 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3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CF5CEF7-48AB-C38A-335F-4EFF08C92B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D9454D12-1590-DA35-6B5C-3EB7C5DCCBB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21506E-5C8D-990D-AC10-7CF490DDB26C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2AFDE69E-DEC0-CDFF-1A15-BECC0C5251D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196033356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6918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2DF944E-61F0-CA0A-2D24-40D1064252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C1D691AE-670E-1CBF-8BB9-02A8EBF3201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21318C-867F-89F2-5392-12D696F53640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C43AED67-61D5-DE1F-0C6F-EA97E7D954E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30974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3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544660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54466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1727317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98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A0FF307-D71A-5DA0-DFB8-8BBCA7ED49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ED3358DB-EE36-F17E-7BE4-1A529D3CF0F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74FBC8E-A5A3-9C6B-7E46-BFC04C2947B1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037082E-CFB6-EED1-3D7C-42610C3A79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1471412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Section Divider 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501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AA4DE38-484E-765B-474F-E45D9A90535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3751C36-8307-D151-5C38-02BBFDA2CE4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F9CDEF8-D09D-2DA5-A374-3C09CEC9B799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E5E4A2C-5472-B0D6-D285-49C8E6CE66B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24739045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Section Divider 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923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8C2F16F-8566-7EDD-7FA1-97AE503601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pic>
        <p:nvPicPr>
          <p:cNvPr id="8" name="Picture 7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690B9761-AC1E-F004-DFA7-51C4A1DFE43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373021"/>
            <a:ext cx="1046480" cy="4816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CDE70D-DC68-2FCC-924B-708D28E4F5F6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2BD45B9D-814A-B729-7FAC-044FA8AADD1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0471801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3108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655651E-793D-62DC-6CC0-2D7DC44DD5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BA32C7-84C8-9CE0-14AC-968D9D1AA0B8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© Newell Brands</a:t>
            </a:r>
          </a:p>
        </p:txBody>
      </p:sp>
      <p:pic>
        <p:nvPicPr>
          <p:cNvPr id="10" name="Picture 9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2B0E387B-5E87-A825-757A-026300D994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C90872-62D7-C74D-90EA-6E2C8EACBD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4671290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713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730A9D9-8FCD-97BF-5019-74040EFAC4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2A87A3-C46A-82FD-3FFB-17EFC0522082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© Newell Brands</a:t>
            </a:r>
          </a:p>
        </p:txBody>
      </p:sp>
      <p:pic>
        <p:nvPicPr>
          <p:cNvPr id="9" name="Picture 8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75E6852A-EF0C-475D-1ADE-22709F48056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8B46F73D-94B0-2BFB-9F66-ECEE8B49456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4679899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Section 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652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BEF53C-A7C9-D928-ABFE-A1422DA940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0FA6F0-EB31-C755-3336-C3EEFFEF4DC6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© Newell Brands</a:t>
            </a:r>
          </a:p>
        </p:txBody>
      </p:sp>
      <p:pic>
        <p:nvPicPr>
          <p:cNvPr id="9" name="Picture 8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D5FC72B3-0D97-83C9-9111-1472DC7DCFC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BDFF9F9E-6BF7-8786-9652-81A83FE0DB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10628279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Section 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5981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C954907-0C2E-D73D-E93A-E252A38D61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1935200"/>
            <a:ext cx="5173980" cy="2626640"/>
          </a:xfrm>
        </p:spPr>
        <p:txBody>
          <a:bodyPr anchor="ctr" anchorCtr="0">
            <a:noAutofit/>
          </a:bodyPr>
          <a:lstStyle>
            <a:lvl1pPr>
              <a:defRPr sz="44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BD40AD-9FCC-19B1-7727-ECEE128FAAA1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© Newell Brands</a:t>
            </a:r>
          </a:p>
        </p:txBody>
      </p:sp>
      <p:pic>
        <p:nvPicPr>
          <p:cNvPr id="9" name="Picture 8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CEBAF871-6DE0-8B76-F0E6-FB3B694EAA5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78BB7B32-239C-5290-4093-76EBC659073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42900" y="46427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655326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8837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Grid Photo Ful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15334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Ful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94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39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691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7545898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Ful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1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2665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190" cy="6858000"/>
          </a:xfrm>
          <a:prstGeom prst="rect">
            <a:avLst/>
          </a:prstGeom>
        </p:spPr>
      </p:pic>
      <p:pic>
        <p:nvPicPr>
          <p:cNvPr id="4" name="Picture 3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45BCF1AC-DE28-A9AF-92BA-BB59044367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579" y="5618560"/>
            <a:ext cx="1932941" cy="89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7132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Ful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9C5335-FABC-2A0D-2BAC-5A8AE4BAA0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747" cy="6858000"/>
          </a:xfrm>
          <a:prstGeom prst="rect">
            <a:avLst/>
          </a:prstGeom>
        </p:spPr>
      </p:pic>
      <p:pic>
        <p:nvPicPr>
          <p:cNvPr id="2" name="Picture 1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906DADA4-AEE6-EE93-3592-BF145BC952D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579" y="5618560"/>
            <a:ext cx="1932941" cy="89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2201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Title Slide - w/ White Strip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F15FF48-1F30-7D34-B876-9435CCDEC9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42900" y="54863"/>
            <a:ext cx="1186076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A756C5C-CCF3-5D1D-96D4-5DC95D0124D9}"/>
              </a:ext>
            </a:extLst>
          </p:cNvPr>
          <p:cNvSpPr/>
          <p:nvPr/>
        </p:nvSpPr>
        <p:spPr>
          <a:xfrm>
            <a:off x="-25164" y="5892800"/>
            <a:ext cx="12217164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584E99-4599-DAD3-52BB-7589DC37E2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81" y="6166858"/>
            <a:ext cx="1046480" cy="481632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B109AE4-D449-6362-D163-46555CDF6A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4168" y="6166858"/>
            <a:ext cx="2848021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CF036E-6C1F-3422-5DA1-387703B0AA3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214566"/>
            <a:ext cx="10569787" cy="2634668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C0FAF06-DD85-1DDF-CBA5-B96D80F79B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022271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27970253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42C8FB-BA43-7A93-14A9-367EF3ADEE1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860768" cy="6858000"/>
          </a:xfrm>
          <a:prstGeom prst="rect">
            <a:avLst/>
          </a:prstGeom>
        </p:spPr>
      </p:pic>
      <p:pic>
        <p:nvPicPr>
          <p:cNvPr id="11" name="Picture 10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BB8DF74A-6881-BE9B-F3F6-BA96DAEA4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5793" y="396945"/>
            <a:ext cx="1478545" cy="68048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CAEC6E9-496B-AF56-8813-572F6383239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3145900"/>
            <a:ext cx="10569787" cy="2634668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97982637-9C0D-F47A-BF03-34B1195E42A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953605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32595738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Side header - Pick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838917D-FF9C-DF8C-AC8E-46D36D729C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196"/>
            <a:ext cx="646406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78479"/>
            <a:ext cx="6464060" cy="3820529"/>
          </a:xfrm>
          <a:prstGeom prst="rect">
            <a:avLst/>
          </a:prstGeom>
          <a:solidFill>
            <a:schemeClr val="tx2">
              <a:alpha val="7277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215F498D-A585-D9CF-5E6F-A92CFB95A3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2699" y="3447196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pic>
        <p:nvPicPr>
          <p:cNvPr id="3" name="Picture 2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AA30B515-118C-F87F-287A-CBA3F3EA100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69" y="3393388"/>
            <a:ext cx="1046480" cy="481633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84D2CCA9-FC44-AAB3-B843-AE104F91F34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94564"/>
          </a:xfr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676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Square Title Slide 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C4242E8-2F5B-AFF0-C33C-95D47D71F7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4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1556" y="0"/>
            <a:ext cx="7060444" cy="6873264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6B0604E2-178D-FCEF-86C5-70CFD0F9389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5117910" cy="6858000"/>
          </a:xfrm>
          <a:solidFill>
            <a:schemeClr val="tx2">
              <a:lumMod val="7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AC3867-5A68-8235-7B1B-0A047465DF3E}"/>
              </a:ext>
            </a:extLst>
          </p:cNvPr>
          <p:cNvSpPr/>
          <p:nvPr/>
        </p:nvSpPr>
        <p:spPr>
          <a:xfrm>
            <a:off x="6533183" y="1697382"/>
            <a:ext cx="4408227" cy="3912022"/>
          </a:xfrm>
          <a:prstGeom prst="rect">
            <a:avLst/>
          </a:prstGeom>
          <a:solidFill>
            <a:schemeClr val="tx2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highlight>
                <a:srgbClr val="288FC2"/>
              </a:highlight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B04741-D115-DC5F-F03E-D8EDFBD844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50388" y="3671455"/>
            <a:ext cx="3867320" cy="2179058"/>
          </a:xfrm>
          <a:solidFill>
            <a:schemeClr val="tx2"/>
          </a:solidFill>
          <a:ln>
            <a:solidFill>
              <a:schemeClr val="tx2"/>
            </a:solidFill>
          </a:ln>
        </p:spPr>
        <p:txBody>
          <a:bodyPr wrap="square" lIns="0" tIns="182880" rIns="0" anchor="b">
            <a:sp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D24528D-2F5B-F0C7-1C6D-CEBB552D97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05887" y="979892"/>
            <a:ext cx="4435523" cy="553402"/>
          </a:xfrm>
        </p:spPr>
        <p:txBody>
          <a:bodyPr lIns="0" anchor="b" anchorCtr="0">
            <a:noAutofit/>
          </a:bodyPr>
          <a:lstStyle>
            <a:lvl1pPr marL="0" indent="0" algn="l"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 OR DATE AND TIME</a:t>
            </a:r>
          </a:p>
        </p:txBody>
      </p:sp>
      <p:pic>
        <p:nvPicPr>
          <p:cNvPr id="11" name="Picture 10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BB8DF74A-6881-BE9B-F3F6-BA96DAEA4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2293" y="2117699"/>
            <a:ext cx="797156" cy="3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6961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36874B-984A-4165-9329-8C4010E82D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0B5DD30-7100-7404-0873-6DE48116E44E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12" name="Shape 20">
            <a:extLst>
              <a:ext uri="{FF2B5EF4-FFF2-40B4-BE49-F238E27FC236}">
                <a16:creationId xmlns:a16="http://schemas.microsoft.com/office/drawing/2014/main" id="{911C4F48-C252-845A-495B-08111CDE7A4A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559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Sider - Pic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7A6F9A7D-B12C-9756-C710-DD5881200A5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449763" y="0"/>
            <a:ext cx="7742237" cy="6858000"/>
          </a:xfrm>
          <a:solidFill>
            <a:schemeClr val="tx2">
              <a:lumMod val="75000"/>
            </a:schemeClr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6F3552-E023-FE9A-C96E-DEB43F8E7ABC}"/>
              </a:ext>
            </a:extLst>
          </p:cNvPr>
          <p:cNvSpPr txBox="1"/>
          <p:nvPr/>
        </p:nvSpPr>
        <p:spPr>
          <a:xfrm>
            <a:off x="307974" y="6499822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9E8A3082-D10B-3763-1C50-C61FEDD6EAD6}"/>
              </a:ext>
            </a:extLst>
          </p:cNvPr>
          <p:cNvSpPr txBox="1">
            <a:spLocks/>
          </p:cNvSpPr>
          <p:nvPr/>
        </p:nvSpPr>
        <p:spPr>
          <a:xfrm>
            <a:off x="307974" y="6499822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DD536D-0499-8B8D-9E12-BBD1D0334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119" y="341975"/>
            <a:ext cx="3792997" cy="2158156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1A7F95F4-9604-E13A-0C65-17FEFCA5DC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1" y="2592729"/>
            <a:ext cx="3777686" cy="37636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5737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378EF7-3F6F-C39F-660D-03A896C926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DCBD5C38-C6E9-08AB-8064-B64040639A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F9055F-4D99-260C-BDD2-6B979801CF10}"/>
              </a:ext>
            </a:extLst>
          </p:cNvPr>
          <p:cNvSpPr/>
          <p:nvPr/>
        </p:nvSpPr>
        <p:spPr>
          <a:xfrm>
            <a:off x="0" y="0"/>
            <a:ext cx="33147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63222B-DD4A-47E7-8554-60466DD90A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28988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8CF014-9CD2-EA25-93A3-9D752886C896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9" name="Shape 20">
            <a:extLst>
              <a:ext uri="{FF2B5EF4-FFF2-40B4-BE49-F238E27FC236}">
                <a16:creationId xmlns:a16="http://schemas.microsoft.com/office/drawing/2014/main" id="{298FC261-A3BB-3870-20D0-6DEC6862EB8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5110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8811339-112A-D046-8315-3E80BF5D5EE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98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580486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id Blue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53F863-CCEC-F87B-545E-1B1DEFA67C19}"/>
              </a:ext>
            </a:extLst>
          </p:cNvPr>
          <p:cNvSpPr/>
          <p:nvPr/>
        </p:nvSpPr>
        <p:spPr>
          <a:xfrm>
            <a:off x="0" y="0"/>
            <a:ext cx="33147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A64FE6-AD3A-1502-B310-A3C589F9CE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448622E4-0AA7-0576-3D1E-9DC3529798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69A611-5500-1D9E-64D2-77E3B47702D5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96B0CA47-C8B7-532F-3463-79BB79D644A6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9849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ue Header with body tex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F77875-D56A-9011-8D1D-C27FF2755243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E86D9F11-0C23-6B5F-06BD-644B2C95C50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893064-087B-2590-5C57-D08F4DC6F3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5125"/>
            <a:ext cx="11541125" cy="1093285"/>
          </a:xfrm>
        </p:spPr>
        <p:txBody>
          <a:bodyPr anchor="b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9C93C34-DD07-055B-2EB8-36AD9E1BC79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4374536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ue chevron Secti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907375-4E40-73FC-2B20-D76B10B5FE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7160936-24B0-6F97-015F-C5E02BA80F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3621024"/>
            <a:ext cx="5674635" cy="1801939"/>
          </a:xfrm>
        </p:spPr>
        <p:txBody>
          <a:bodyPr anchor="b">
            <a:no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Name 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9D294D0-2551-B041-4433-E8898896655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56079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3149031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Chevron Title Slide - w/ White Strip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CAE1908-D605-A64B-0984-904AE6F7F27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A756C5C-CCF3-5D1D-96D4-5DC95D0124D9}"/>
              </a:ext>
            </a:extLst>
          </p:cNvPr>
          <p:cNvSpPr/>
          <p:nvPr/>
        </p:nvSpPr>
        <p:spPr>
          <a:xfrm>
            <a:off x="-25164" y="5892800"/>
            <a:ext cx="12217164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8678175-12FA-925A-6BA8-33932D37F64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81" y="6166858"/>
            <a:ext cx="1046480" cy="481632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6A49239D-C03B-9A48-64E6-522B5C1920D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4168" y="6166858"/>
            <a:ext cx="2848021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7F5C5-60AC-D452-ACB2-C9F6C04014A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214566"/>
            <a:ext cx="10569787" cy="2634668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3A9CA52B-59B6-1DF4-1C93-E2F5A601EF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022271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14845424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Chevron 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D3EBE3-E501-3437-A3A7-5FF3E9FCF56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860768" cy="6858000"/>
          </a:xfrm>
          <a:prstGeom prst="rect">
            <a:avLst/>
          </a:prstGeom>
        </p:spPr>
      </p:pic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CFDFEA1-8F81-0349-93C3-E99D7655E1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5202" y="265444"/>
            <a:ext cx="1046480" cy="48163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6639291-76BE-7A5D-2F33-3E2EE82CD30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3145900"/>
            <a:ext cx="10569787" cy="2634668"/>
          </a:xfrm>
        </p:spPr>
        <p:txBody>
          <a:bodyPr anchor="b">
            <a:no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EDE710E-DE63-4F70-D900-12F7D4BA805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953605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19339239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 Chevron Side Header - Pick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762481-F1A0-50C0-2C0F-5F54FAE7801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098"/>
            <a:ext cx="646406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30667"/>
            <a:ext cx="6464060" cy="3820529"/>
          </a:xfrm>
          <a:prstGeom prst="rect">
            <a:avLst/>
          </a:prstGeom>
          <a:solidFill>
            <a:schemeClr val="bg2">
              <a:alpha val="7277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2" name="Text Placeholder 7">
            <a:extLst>
              <a:ext uri="{FF2B5EF4-FFF2-40B4-BE49-F238E27FC236}">
                <a16:creationId xmlns:a16="http://schemas.microsoft.com/office/drawing/2014/main" id="{B4148EDD-2F9E-5B86-9787-76ECD62299C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2699" y="3429000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pic>
        <p:nvPicPr>
          <p:cNvPr id="3" name="Picture 2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29281F52-B4EF-91B1-60B5-5DA314C114F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69" y="3383763"/>
            <a:ext cx="1046480" cy="481633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D506DD14-C882-742B-C722-8BDC9F3D35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-9098"/>
            <a:ext cx="5727940" cy="6876195"/>
          </a:xfrm>
          <a:solidFill>
            <a:srgbClr val="002737"/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5503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Chevron Square Title Slide 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9FF6D3-F9E4-822B-2490-5B61C3BF8E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1556" y="0"/>
            <a:ext cx="7060444" cy="6873264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6B0604E2-178D-FCEF-86C5-70CFD0F9389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5131557" cy="6858000"/>
          </a:xfrm>
          <a:solidFill>
            <a:srgbClr val="002737"/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AC3867-5A68-8235-7B1B-0A047465DF3E}"/>
              </a:ext>
            </a:extLst>
          </p:cNvPr>
          <p:cNvSpPr/>
          <p:nvPr/>
        </p:nvSpPr>
        <p:spPr>
          <a:xfrm>
            <a:off x="6533183" y="1697382"/>
            <a:ext cx="4408227" cy="3912022"/>
          </a:xfrm>
          <a:prstGeom prst="rect">
            <a:avLst/>
          </a:prstGeom>
          <a:solidFill>
            <a:schemeClr val="bg2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highlight>
                <a:srgbClr val="288FC2"/>
              </a:highlight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B04741-D115-DC5F-F03E-D8EDFBD844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50388" y="3671455"/>
            <a:ext cx="3867320" cy="2179058"/>
          </a:xfrm>
          <a:solidFill>
            <a:schemeClr val="bg2"/>
          </a:solidFill>
          <a:ln>
            <a:noFill/>
          </a:ln>
        </p:spPr>
        <p:txBody>
          <a:bodyPr wrap="square" lIns="0" tIns="182880" rIns="0" anchor="b">
            <a:sp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D24528D-2F5B-F0C7-1C6D-CEBB552D97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05887" y="979892"/>
            <a:ext cx="4435523" cy="553402"/>
          </a:xfrm>
        </p:spPr>
        <p:txBody>
          <a:bodyPr lIns="0" anchor="b" anchorCtr="0">
            <a:noAutofit/>
          </a:bodyPr>
          <a:lstStyle>
            <a:lvl1pPr marL="0" indent="0" algn="l"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 OR DATE AND TIME</a:t>
            </a:r>
          </a:p>
        </p:txBody>
      </p:sp>
      <p:pic>
        <p:nvPicPr>
          <p:cNvPr id="11" name="Picture 10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BB8DF74A-6881-BE9B-F3F6-BA96DAEA4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2293" y="2117699"/>
            <a:ext cx="797156" cy="3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403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avy 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931A41-DABC-B633-9481-84CB0B31D5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7229278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257B10C-344D-00AA-F269-4D13544FD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FEFE0928-EA99-CA3A-E23A-E15D190CA9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3FC4FF0-C5D5-92BF-2939-2A39DCF2ED8F}"/>
              </a:ext>
            </a:extLst>
          </p:cNvPr>
          <p:cNvSpPr/>
          <p:nvPr/>
        </p:nvSpPr>
        <p:spPr>
          <a:xfrm>
            <a:off x="0" y="0"/>
            <a:ext cx="33147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13AB13-5D00-D9B8-8D7E-E84C6F0569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28988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0CF1DFF-DD12-2847-2E1E-BB50473E1181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03343541-4197-11A0-DE12-C2CACC68E091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33789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solid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53F863-CCEC-F87B-545E-1B1DEFA67C19}"/>
              </a:ext>
            </a:extLst>
          </p:cNvPr>
          <p:cNvSpPr/>
          <p:nvPr/>
        </p:nvSpPr>
        <p:spPr>
          <a:xfrm>
            <a:off x="0" y="0"/>
            <a:ext cx="33147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1BE82E-84ED-34D0-A9DA-12AD9D6FA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3" name="Text Placeholder 8">
            <a:extLst>
              <a:ext uri="{FF2B5EF4-FFF2-40B4-BE49-F238E27FC236}">
                <a16:creationId xmlns:a16="http://schemas.microsoft.com/office/drawing/2014/main" id="{917DC834-319F-E042-0585-A4F1E6B96B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ADDEB0-4970-758D-6307-669ED2EC0EC1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10" name="Shape 20">
            <a:extLst>
              <a:ext uri="{FF2B5EF4-FFF2-40B4-BE49-F238E27FC236}">
                <a16:creationId xmlns:a16="http://schemas.microsoft.com/office/drawing/2014/main" id="{CC3D6F84-6B7D-F4FE-67BE-0CCB5E835016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13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5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9569142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solid backgrou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C6C964-2689-9528-8FF1-16EF7ED750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C470CF-44CA-5572-490E-D8C30A2A50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5125"/>
            <a:ext cx="11541125" cy="1093285"/>
          </a:xfrm>
        </p:spPr>
        <p:txBody>
          <a:bodyPr anchor="b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8D4EA20A-EF2D-E2C3-DD50-42F6A30EC6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1A0803-F408-2E8D-AB52-D39437A3A90E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1417C4CB-B246-3695-A469-F26F61FC7841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21172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ark Blue chevron Sec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8275DF1-C482-8AFD-0DE1-4CE4BA80506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E0864A-6ECA-837D-5086-26E047EACC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3803904"/>
            <a:ext cx="5421651" cy="1619059"/>
          </a:xfrm>
        </p:spPr>
        <p:txBody>
          <a:bodyPr anchor="b">
            <a:no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Name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EAF28866-E501-34FE-700B-19F356FAF0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56079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12088358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Title Slide - w/ White Strip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A1DB950-86DD-CCC5-5BAC-631441AFCBF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A756C5C-CCF3-5D1D-96D4-5DC95D0124D9}"/>
              </a:ext>
            </a:extLst>
          </p:cNvPr>
          <p:cNvSpPr/>
          <p:nvPr/>
        </p:nvSpPr>
        <p:spPr>
          <a:xfrm>
            <a:off x="-25164" y="5892800"/>
            <a:ext cx="12217164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524905-E2E4-1161-9D82-E943DA1517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81" y="6166858"/>
            <a:ext cx="1046480" cy="481632"/>
          </a:xfrm>
          <a:prstGeom prst="rect">
            <a:avLst/>
          </a:prstGeom>
        </p:spPr>
      </p:pic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6965FB49-19CA-FF5F-8B7D-422267AA31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71047" y="6166858"/>
            <a:ext cx="2848021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7E8BE04-F1FE-93AB-62E6-C84BDA9513E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214566"/>
            <a:ext cx="10569787" cy="2634668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04CAF3F-9CD7-27E4-927B-FE3D672FE85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022271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13713360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8FD367B-D776-33EE-E4FF-3B3315133B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860768" cy="6858000"/>
          </a:xfrm>
          <a:prstGeom prst="rect">
            <a:avLst/>
          </a:prstGeom>
        </p:spPr>
      </p:pic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CAB40E4A-B030-A604-EE60-73954472321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5202" y="265444"/>
            <a:ext cx="1046480" cy="48163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A012ED4-AF2C-F310-DBEA-1A04E2C254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3145900"/>
            <a:ext cx="10569787" cy="2634668"/>
          </a:xfrm>
        </p:spPr>
        <p:txBody>
          <a:bodyPr anchor="b">
            <a:no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83E6103-D6A0-0CD1-3BAD-D74EE02FB79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953605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286839632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Side Header - Pic Imag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64CC3DF-B6E2-C796-8192-AA1732292D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196"/>
            <a:ext cx="646406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19275"/>
            <a:ext cx="6464060" cy="3820529"/>
          </a:xfrm>
          <a:prstGeom prst="rect">
            <a:avLst/>
          </a:prstGeom>
          <a:solidFill>
            <a:schemeClr val="accent6">
              <a:alpha val="7277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E73BCD19-35F5-C500-42AC-AB7DB210B6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2699" y="3429000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E84BC8F7-85A5-EB3D-6778-95EE54E13D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69" y="3383763"/>
            <a:ext cx="1046480" cy="481633"/>
          </a:xfrm>
          <a:prstGeom prst="rect">
            <a:avLst/>
          </a:prstGeom>
        </p:spPr>
      </p:pic>
      <p:sp>
        <p:nvSpPr>
          <p:cNvPr id="5" name="Picture Placeholder 14">
            <a:extLst>
              <a:ext uri="{FF2B5EF4-FFF2-40B4-BE49-F238E27FC236}">
                <a16:creationId xmlns:a16="http://schemas.microsoft.com/office/drawing/2014/main" id="{858D8DA4-2E8B-AFB7-C5C7-1DD486090D8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58000"/>
          </a:xfrm>
          <a:solidFill>
            <a:schemeClr val="accent6">
              <a:lumMod val="7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5819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Square Title Slide 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F9C49A-9914-CFF4-B605-EDF69B3C1C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1556" y="0"/>
            <a:ext cx="7060444" cy="6873264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6B0604E2-178D-FCEF-86C5-70CFD0F9389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5131557" cy="6858000"/>
          </a:xfrm>
          <a:solidFill>
            <a:schemeClr val="accent6">
              <a:lumMod val="75000"/>
            </a:schemeClr>
          </a:solidFill>
        </p:spPr>
        <p:txBody>
          <a:bodyPr bIns="457200"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AC3867-5A68-8235-7B1B-0A047465DF3E}"/>
              </a:ext>
            </a:extLst>
          </p:cNvPr>
          <p:cNvSpPr/>
          <p:nvPr/>
        </p:nvSpPr>
        <p:spPr>
          <a:xfrm>
            <a:off x="6533183" y="1697382"/>
            <a:ext cx="4408227" cy="3912022"/>
          </a:xfrm>
          <a:prstGeom prst="rect">
            <a:avLst/>
          </a:prstGeom>
          <a:solidFill>
            <a:schemeClr val="accent6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highlight>
                <a:srgbClr val="288FC2"/>
              </a:highlight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B04741-D115-DC5F-F03E-D8EDFBD844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50388" y="3671455"/>
            <a:ext cx="3867320" cy="2179058"/>
          </a:xfrm>
          <a:solidFill>
            <a:schemeClr val="accent6"/>
          </a:solidFill>
          <a:ln>
            <a:noFill/>
          </a:ln>
        </p:spPr>
        <p:txBody>
          <a:bodyPr wrap="square" lIns="0" tIns="182880" rIns="0" anchor="b">
            <a:sp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D24528D-2F5B-F0C7-1C6D-CEBB552D97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05887" y="979892"/>
            <a:ext cx="4435523" cy="553402"/>
          </a:xfrm>
        </p:spPr>
        <p:txBody>
          <a:bodyPr lIns="0" anchor="b" anchorCtr="0">
            <a:noAutofit/>
          </a:bodyPr>
          <a:lstStyle>
            <a:lvl1pPr marL="0" indent="0" algn="l"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 OR DATE AND TIME</a:t>
            </a:r>
          </a:p>
        </p:txBody>
      </p:sp>
      <p:pic>
        <p:nvPicPr>
          <p:cNvPr id="11" name="Picture 10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BB8DF74A-6881-BE9B-F3F6-BA96DAEA4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2293" y="2117699"/>
            <a:ext cx="797156" cy="3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4622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B54C61A-5AF0-45D2-DD33-ECDF25E6FC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8CDF4C-3020-E9A6-E4D8-B5E63D994FD5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6" name="Shape 20">
            <a:extLst>
              <a:ext uri="{FF2B5EF4-FFF2-40B4-BE49-F238E27FC236}">
                <a16:creationId xmlns:a16="http://schemas.microsoft.com/office/drawing/2014/main" id="{7AF18978-6445-E5D1-EABA-F0B3C7257CBB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9425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78C7FC1-9BFC-7544-5E53-CD58D444AD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1557" y="347241"/>
            <a:ext cx="8130888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500C3576-4CAB-0DC9-2A75-50F33EADE9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0" y="2321169"/>
            <a:ext cx="8147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C75E392-1E9E-A08E-126F-8B358B79D3C1}"/>
              </a:ext>
            </a:extLst>
          </p:cNvPr>
          <p:cNvSpPr/>
          <p:nvPr/>
        </p:nvSpPr>
        <p:spPr>
          <a:xfrm>
            <a:off x="0" y="0"/>
            <a:ext cx="336296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AFFCB4-8A53-3BED-C1D5-A9E25AD502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28988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4C360DF-B4DF-9181-2D5B-BCCD3E6BBD43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9" name="Shape 20">
            <a:extLst>
              <a:ext uri="{FF2B5EF4-FFF2-40B4-BE49-F238E27FC236}">
                <a16:creationId xmlns:a16="http://schemas.microsoft.com/office/drawing/2014/main" id="{D913FCE1-25ED-51DE-9F45-64EFBC48707B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45477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solid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53F863-CCEC-F87B-545E-1B1DEFA67C19}"/>
              </a:ext>
            </a:extLst>
          </p:cNvPr>
          <p:cNvSpPr/>
          <p:nvPr/>
        </p:nvSpPr>
        <p:spPr>
          <a:xfrm>
            <a:off x="0" y="0"/>
            <a:ext cx="336296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DEDD05-60D4-CA31-42F0-41E7C58164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11557" y="347241"/>
            <a:ext cx="8130888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DB7BDFFC-964B-8283-EB9B-31C36448D8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0" y="2321169"/>
            <a:ext cx="81475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FD8DB0-9F61-533D-5BE4-CED0A0BDE63F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6920A53B-AEBD-8A9D-B5BF-22694DDAF0B3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66028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ral Chevron Sider - Pic Imag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7A6F9A7D-B12C-9756-C710-DD5881200A59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449763" y="0"/>
            <a:ext cx="7742237" cy="6858000"/>
          </a:xfrm>
          <a:solidFill>
            <a:schemeClr val="accent6">
              <a:lumMod val="75000"/>
            </a:schemeClr>
          </a:solid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icon to add picture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6F3552-E023-FE9A-C96E-DEB43F8E7ABC}"/>
              </a:ext>
            </a:extLst>
          </p:cNvPr>
          <p:cNvSpPr txBox="1"/>
          <p:nvPr/>
        </p:nvSpPr>
        <p:spPr>
          <a:xfrm>
            <a:off x="307974" y="6499822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9E8A3082-D10B-3763-1C50-C61FEDD6EAD6}"/>
              </a:ext>
            </a:extLst>
          </p:cNvPr>
          <p:cNvSpPr txBox="1">
            <a:spLocks/>
          </p:cNvSpPr>
          <p:nvPr/>
        </p:nvSpPr>
        <p:spPr>
          <a:xfrm>
            <a:off x="307974" y="6499822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 dirty="0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DD536D-0499-8B8D-9E12-BBD1D03349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5119" y="341975"/>
            <a:ext cx="3792997" cy="2158156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1A7F95F4-9604-E13A-0C65-17FEFCA5DCD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1" y="2592729"/>
            <a:ext cx="3777686" cy="376361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820139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y Grid Photo Titl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923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4" name="Picture 3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0EC0DEE6-884C-3FCF-B23A-2632231EDD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80" y="265444"/>
            <a:ext cx="1046480" cy="481633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89379233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soli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C6C964-2689-9528-8FF1-16EF7ED750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1FECC9-ED9E-C24F-6CA0-9D1F63663C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5125"/>
            <a:ext cx="11541125" cy="1093285"/>
          </a:xfrm>
        </p:spPr>
        <p:txBody>
          <a:bodyPr anchor="b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A5383826-8312-66F1-7BBB-889983935B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52A520-53C1-4CD7-1B16-5575F4929BED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9" name="Shape 20">
            <a:extLst>
              <a:ext uri="{FF2B5EF4-FFF2-40B4-BE49-F238E27FC236}">
                <a16:creationId xmlns:a16="http://schemas.microsoft.com/office/drawing/2014/main" id="{F606921E-B02E-CCC7-5EE9-BF3873652EBE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54676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ral chevron background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8BD542C-D687-2B6B-49E4-E317A85DE5F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B492ADB-FC7F-F8FF-322C-B88DB12D55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3511296"/>
            <a:ext cx="5674635" cy="191166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Name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70C3334-23A6-C002-88C3-4966342018E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56079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328935361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Chevron Title Slide - w/ White Strip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62CB7B-BDA9-BCBC-E6AC-DF913CAD86F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7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214566"/>
            <a:ext cx="10569787" cy="2634668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022271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756C5C-CCF3-5D1D-96D4-5DC95D0124D9}"/>
              </a:ext>
            </a:extLst>
          </p:cNvPr>
          <p:cNvSpPr/>
          <p:nvPr/>
        </p:nvSpPr>
        <p:spPr>
          <a:xfrm>
            <a:off x="-25164" y="5892800"/>
            <a:ext cx="12217164" cy="96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CE61D3-FEEB-65EB-CF78-E260C4ECA2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981" y="6166858"/>
            <a:ext cx="1046480" cy="481632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B175675B-753C-6B7A-D3B1-7B1234131C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4168" y="6166858"/>
            <a:ext cx="2848021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30226352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 Chevron 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83EE591-17D1-3A68-79E6-EDC563DF8D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6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1860768" cy="6858000"/>
          </a:xfrm>
          <a:prstGeom prst="rect">
            <a:avLst/>
          </a:prstGeom>
        </p:spPr>
      </p:pic>
      <p:pic>
        <p:nvPicPr>
          <p:cNvPr id="5" name="Picture 4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72FC19ED-8A24-1E16-48BA-29CEEB3103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5202" y="265444"/>
            <a:ext cx="1046480" cy="48163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DCE7E98-4FC6-A1F8-4553-9AD6D3C87E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3145900"/>
            <a:ext cx="10569787" cy="2634668"/>
          </a:xfrm>
        </p:spPr>
        <p:txBody>
          <a:bodyPr anchor="b">
            <a:no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68A99E9-3A01-2BD7-BD21-7FD680FEEC6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953605"/>
            <a:ext cx="576072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</p:spTree>
    <p:extLst>
      <p:ext uri="{BB962C8B-B14F-4D97-AF65-F5344CB8AC3E}">
        <p14:creationId xmlns:p14="http://schemas.microsoft.com/office/powerpoint/2010/main" val="350616288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Chevron Side Header - Pick Imag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F48EA42-3DA2-EE5E-4056-77A65CAE77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196"/>
            <a:ext cx="646406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19275"/>
            <a:ext cx="6464060" cy="3820529"/>
          </a:xfrm>
          <a:prstGeom prst="rect">
            <a:avLst/>
          </a:prstGeom>
          <a:solidFill>
            <a:schemeClr val="accent4">
              <a:alpha val="6214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7DEDF686-1DCB-D82E-33A6-8F072F699E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42699" y="3429000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bg1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pic>
        <p:nvPicPr>
          <p:cNvPr id="6" name="Picture 5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EBD32E03-DE22-F4F5-2319-F5B8F0452A6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469" y="3383763"/>
            <a:ext cx="1046480" cy="481633"/>
          </a:xfrm>
          <a:prstGeom prst="rect">
            <a:avLst/>
          </a:prstGeom>
        </p:spPr>
      </p:pic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881901E2-B9DB-3C71-21E0-7451D79CACD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58000"/>
          </a:xfrm>
          <a:solidFill>
            <a:schemeClr val="accent4">
              <a:lumMod val="7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166549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Chevron Square Title Slide 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9C5C7B-669B-E750-DF08-B224A15748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8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1556" y="0"/>
            <a:ext cx="7060444" cy="6873264"/>
          </a:xfrm>
          <a:prstGeom prst="rect">
            <a:avLst/>
          </a:prstGeom>
        </p:spPr>
      </p:pic>
      <p:sp>
        <p:nvSpPr>
          <p:cNvPr id="4" name="Picture Placeholder 14">
            <a:extLst>
              <a:ext uri="{FF2B5EF4-FFF2-40B4-BE49-F238E27FC236}">
                <a16:creationId xmlns:a16="http://schemas.microsoft.com/office/drawing/2014/main" id="{6B0604E2-178D-FCEF-86C5-70CFD0F9389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5131557" cy="6858000"/>
          </a:xfrm>
          <a:solidFill>
            <a:schemeClr val="accent4">
              <a:lumMod val="75000"/>
            </a:schemeClr>
          </a:solidFill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AC3867-5A68-8235-7B1B-0A047465DF3E}"/>
              </a:ext>
            </a:extLst>
          </p:cNvPr>
          <p:cNvSpPr/>
          <p:nvPr/>
        </p:nvSpPr>
        <p:spPr>
          <a:xfrm>
            <a:off x="6533183" y="1697382"/>
            <a:ext cx="4408227" cy="3912022"/>
          </a:xfrm>
          <a:prstGeom prst="rect">
            <a:avLst/>
          </a:prstGeom>
          <a:solidFill>
            <a:schemeClr val="accent4"/>
          </a:solidFill>
          <a:ln w="1270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highlight>
                <a:srgbClr val="288FC2"/>
              </a:highlight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B04741-D115-DC5F-F03E-D8EDFBD844E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450388" y="3671455"/>
            <a:ext cx="3867320" cy="2179058"/>
          </a:xfrm>
          <a:solidFill>
            <a:schemeClr val="accent4"/>
          </a:solidFill>
          <a:ln>
            <a:noFill/>
          </a:ln>
        </p:spPr>
        <p:txBody>
          <a:bodyPr wrap="square" lIns="0" tIns="182880" rIns="0" anchor="b">
            <a:spAutoFit/>
          </a:bodyPr>
          <a:lstStyle>
            <a:lvl1pPr algn="l">
              <a:defRPr sz="4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D24528D-2F5B-F0C7-1C6D-CEBB552D97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05887" y="979892"/>
            <a:ext cx="4435523" cy="553402"/>
          </a:xfrm>
        </p:spPr>
        <p:txBody>
          <a:bodyPr lIns="0" anchor="b" anchorCtr="0">
            <a:noAutofit/>
          </a:bodyPr>
          <a:lstStyle>
            <a:lvl1pPr marL="0" indent="0" algn="l">
              <a:buNone/>
              <a:defRPr sz="1600" spc="1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 OR DATE AND TIME</a:t>
            </a:r>
          </a:p>
        </p:txBody>
      </p:sp>
      <p:pic>
        <p:nvPicPr>
          <p:cNvPr id="11" name="Picture 10" descr="A picture containing text, clipart, dishware&#10;&#10;Description automatically generated">
            <a:extLst>
              <a:ext uri="{FF2B5EF4-FFF2-40B4-BE49-F238E27FC236}">
                <a16:creationId xmlns:a16="http://schemas.microsoft.com/office/drawing/2014/main" id="{BB8DF74A-6881-BE9B-F3F6-BA96DAEA45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2293" y="2117699"/>
            <a:ext cx="797156" cy="36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20329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8E8B3C-6B87-49BE-C497-86CA53886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C993D30-0760-A58B-150E-0B9AA19D3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966442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DDFE94DE-C56D-FF71-49EB-D4A2D044F7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36053" cy="687215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C65A5AD-590B-9E99-20EF-A0CD8E76F4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9831" y="347241"/>
            <a:ext cx="8152614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848AEDE2-4F31-33E6-3082-96211B3F38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88229" y="2321169"/>
            <a:ext cx="8169309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8703BE-3455-B33A-2337-1EEBD086CB59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7" name="Shape 20">
            <a:extLst>
              <a:ext uri="{FF2B5EF4-FFF2-40B4-BE49-F238E27FC236}">
                <a16:creationId xmlns:a16="http://schemas.microsoft.com/office/drawing/2014/main" id="{D63EC8B3-A6F2-BC79-7CE9-CB4BF15378E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48332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solid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F53F863-CCEC-F87B-545E-1B1DEFA67C19}"/>
              </a:ext>
            </a:extLst>
          </p:cNvPr>
          <p:cNvSpPr/>
          <p:nvPr/>
        </p:nvSpPr>
        <p:spPr>
          <a:xfrm>
            <a:off x="0" y="0"/>
            <a:ext cx="3346101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5FE435-EAC1-FC25-1145-F67E23547D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89831" y="347241"/>
            <a:ext cx="8152614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7EFC0A4-5E43-CA1A-37C9-4B2D7E5F9C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88229" y="2321169"/>
            <a:ext cx="8169309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92AD06-6121-7250-9479-A03089E22A0E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8" name="Shape 20">
            <a:extLst>
              <a:ext uri="{FF2B5EF4-FFF2-40B4-BE49-F238E27FC236}">
                <a16:creationId xmlns:a16="http://schemas.microsoft.com/office/drawing/2014/main" id="{EF1DA752-D63F-7EFA-3EAD-83B4300AEA0D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>
                    <a:lumMod val="75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30418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soli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C6C964-2689-9528-8FF1-16EF7ED7507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B6B530-A6D2-16DE-5275-747F2B77F6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65125"/>
            <a:ext cx="11541125" cy="1093285"/>
          </a:xfrm>
        </p:spPr>
        <p:txBody>
          <a:bodyPr anchor="b" anchorCtr="0"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A69DC441-3F22-8819-891B-8B10BCE90C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F8C741-8DAE-0660-20E2-0403421D0204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n-lt"/>
              </a:rPr>
              <a:t>© Newell Brands</a:t>
            </a:r>
          </a:p>
        </p:txBody>
      </p:sp>
      <p:sp>
        <p:nvSpPr>
          <p:cNvPr id="3" name="Shape 20">
            <a:extLst>
              <a:ext uri="{FF2B5EF4-FFF2-40B4-BE49-F238E27FC236}">
                <a16:creationId xmlns:a16="http://schemas.microsoft.com/office/drawing/2014/main" id="{21EBA032-5FDB-CB86-6E76-F5706E7F00CC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bg1"/>
                </a:solidFill>
              </a:rPr>
              <a:pPr lvl="0" algn="l"/>
              <a:t>‹nº›</a:t>
            </a:fld>
            <a:endParaRPr 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693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Grid Photo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455B436-3F54-F1B9-D9D3-23235DA75B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2" y="0"/>
            <a:ext cx="12183108" cy="6858000"/>
          </a:xfrm>
          <a:prstGeom prst="rect">
            <a:avLst/>
          </a:prstGeom>
        </p:spPr>
      </p:pic>
      <p:pic>
        <p:nvPicPr>
          <p:cNvPr id="8" name="Picture 7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2C7A248A-417B-46DF-6F8B-86E91A63F3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65444"/>
            <a:ext cx="1046480" cy="4821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79" y="2060294"/>
            <a:ext cx="5463637" cy="3324189"/>
          </a:xfrm>
        </p:spPr>
        <p:txBody>
          <a:bodyPr anchor="b">
            <a:normAutofit/>
          </a:bodyPr>
          <a:lstStyle>
            <a:lvl1pPr algn="l">
              <a:defRPr sz="4800" b="1" i="0">
                <a:solidFill>
                  <a:schemeClr val="tx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79" y="5557521"/>
            <a:ext cx="5463637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977E3F0-6144-D332-F7D8-7BB6CFDE6AE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81739" y="285764"/>
            <a:ext cx="2423102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</p:spTree>
    <p:extLst>
      <p:ext uri="{BB962C8B-B14F-4D97-AF65-F5344CB8AC3E}">
        <p14:creationId xmlns:p14="http://schemas.microsoft.com/office/powerpoint/2010/main" val="219984246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mber chevron background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C9676B9-9AAC-3528-2896-1685D1F030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alphaModFix amt="9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34981" y="0"/>
            <a:ext cx="11860768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bg1"/>
                </a:solidFill>
                <a:latin typeface="+mj-lt"/>
              </a:rPr>
              <a:t>© Newell Brands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4A1A8C-48FE-9966-E036-BFF15E17D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4" y="3776472"/>
            <a:ext cx="5513091" cy="1646491"/>
          </a:xfrm>
        </p:spPr>
        <p:txBody>
          <a:bodyPr anchor="b">
            <a:no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Name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F7D780C-52F9-57D7-AECA-443914B5CB0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4" y="560798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47334736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ful Chevr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B000D2-E5F2-3AF0-8C31-20DCB96209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1" y="0"/>
            <a:ext cx="1185672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E22102-F44F-42AC-B853-D87EE015CA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753276"/>
            <a:ext cx="5669280" cy="1271605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B15058-9DD3-4A9C-B4E8-B090FCBC7B8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5" name="Picture 4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682D0151-912C-21A2-51D2-DAEFDC223C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367" y="265443"/>
            <a:ext cx="1340853" cy="61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8966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ful Chevron Side Header - Pictu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168B6E2-5AAE-447C-1EC7-006B5BE9B12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9900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89663"/>
            <a:ext cx="6658984" cy="3820529"/>
          </a:xfrm>
          <a:prstGeom prst="rect">
            <a:avLst/>
          </a:prstGeom>
          <a:solidFill>
            <a:schemeClr val="bg1">
              <a:alpha val="8771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2488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802457-250D-0D8B-5CC1-67784B9F31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" y="3400288"/>
            <a:ext cx="1046480" cy="481632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C4076E5-90D5-4A35-3583-F322D7C3CD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49560" y="3400288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8F3EEA67-8D9E-3259-E4B7-A1AAC1478F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60" y="0"/>
            <a:ext cx="5727940" cy="6899008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54782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6169FC93-D37C-205B-074C-9F006935771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597306"/>
            <a:ext cx="11541125" cy="4759044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18DAF56-EB8E-EE89-E3C1-F0E7AEE589F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576072"/>
            <a:ext cx="11541125" cy="882338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3072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ful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9BF3F7F-2AFF-6BDE-5536-1F9B07BDE2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147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F551C0C-4EB2-1A32-A9F1-D03CBD2F61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78551"/>
            <a:ext cx="804903" cy="207944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EC80DAE-7AA7-2793-ACB9-307CAF8465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B9129BB-ACDC-7C3D-30F7-391C526DE4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055AA8-3572-8E75-3746-0B527397295B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7" name="Shape 20">
            <a:extLst>
              <a:ext uri="{FF2B5EF4-FFF2-40B4-BE49-F238E27FC236}">
                <a16:creationId xmlns:a16="http://schemas.microsoft.com/office/drawing/2014/main" id="{A8E657C0-0B8F-1B99-FE1D-75E598F43A02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0004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orful Section chevr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B04B2C-912A-F9F6-2F4D-48283BE540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B0CEE7-2C57-EA2A-CDC1-48E7328AC3E3}"/>
              </a:ext>
            </a:extLst>
          </p:cNvPr>
          <p:cNvSpPr txBox="1"/>
          <p:nvPr/>
        </p:nvSpPr>
        <p:spPr>
          <a:xfrm>
            <a:off x="325120" y="6549926"/>
            <a:ext cx="11480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/>
                </a:solidFill>
                <a:latin typeface="+mj-lt"/>
              </a:rPr>
              <a:t>© Newell Brands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F986E-0902-7FF1-514C-D112DEF50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365" y="4680208"/>
            <a:ext cx="4924992" cy="1108075"/>
          </a:xfrm>
        </p:spPr>
        <p:txBody>
          <a:bodyPr anchor="b">
            <a:normAutofit/>
          </a:bodyPr>
          <a:lstStyle>
            <a:lvl1pPr>
              <a:defRPr sz="4000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Section name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D3E62A3-15E1-51E9-75FE-FEECF9AD353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21365" y="5857697"/>
            <a:ext cx="4924992" cy="553402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Section Subtitle</a:t>
            </a:r>
          </a:p>
        </p:txBody>
      </p:sp>
    </p:spTree>
    <p:extLst>
      <p:ext uri="{BB962C8B-B14F-4D97-AF65-F5344CB8AC3E}">
        <p14:creationId xmlns:p14="http://schemas.microsoft.com/office/powerpoint/2010/main" val="204053123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ful Chevr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EB000D2-E5F2-3AF0-8C31-20DCB96209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814" y="0"/>
            <a:ext cx="12011186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3C4E592-F4D2-7975-2DED-E7B44BEC34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753276"/>
            <a:ext cx="5669280" cy="1271605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accent3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3AEA74E2-D2EA-C09F-23D7-B22B1CDFB3B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6080061"/>
            <a:ext cx="5669280" cy="553402"/>
          </a:xfrm>
        </p:spPr>
        <p:txBody>
          <a:bodyPr>
            <a:no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10" name="Picture 9" descr="A picture containing font, text, graphics, screenshot&#10;&#10;Description automatically generated">
            <a:extLst>
              <a:ext uri="{FF2B5EF4-FFF2-40B4-BE49-F238E27FC236}">
                <a16:creationId xmlns:a16="http://schemas.microsoft.com/office/drawing/2014/main" id="{726CB711-6AF4-A44B-B49C-99FBCF3330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3367" y="265443"/>
            <a:ext cx="1340853" cy="61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14389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ful Chevron Side Header - Pictu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B1E0AF-E4CF-C71B-B787-7973EFA56E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173"/>
            <a:ext cx="12220287" cy="68456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C781C84-18CD-1C0E-9E02-23DE4CDE7482}"/>
              </a:ext>
            </a:extLst>
          </p:cNvPr>
          <p:cNvSpPr/>
          <p:nvPr/>
        </p:nvSpPr>
        <p:spPr>
          <a:xfrm>
            <a:off x="0" y="3089663"/>
            <a:ext cx="6658984" cy="3762163"/>
          </a:xfrm>
          <a:prstGeom prst="rect">
            <a:avLst/>
          </a:prstGeom>
          <a:solidFill>
            <a:schemeClr val="bg1">
              <a:alpha val="8771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6459FE-CB85-3ED6-60F0-14E7914F51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5280" y="4170680"/>
            <a:ext cx="5669280" cy="1681163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accent3"/>
                </a:solidFill>
                <a:latin typeface="+mj-lt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or Headline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6B99713-4CDC-3A25-BF5C-B23769918A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35280" y="5964671"/>
            <a:ext cx="5669280" cy="553402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802457-250D-0D8B-5CC1-67784B9F31C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280" y="3400288"/>
            <a:ext cx="1046480" cy="481632"/>
          </a:xfrm>
          <a:prstGeom prst="rect">
            <a:avLst/>
          </a:prstGeom>
        </p:spPr>
      </p:pic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C4076E5-90D5-4A35-3583-F322D7C3CD3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56041" y="3407136"/>
            <a:ext cx="1920735" cy="374015"/>
          </a:xfrm>
        </p:spPr>
        <p:txBody>
          <a:bodyPr lIns="0" tIns="0" rIns="0" bIns="0" anchor="ctr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1400" b="1" spc="100" baseline="0">
                <a:solidFill>
                  <a:schemeClr val="tx2"/>
                </a:solidFill>
              </a:defRPr>
            </a:lvl1pPr>
            <a:lvl2pPr>
              <a:defRPr sz="1050"/>
            </a:lvl2pPr>
            <a:lvl3pPr>
              <a:defRPr sz="105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FUNCTION </a:t>
            </a:r>
            <a:br>
              <a:rPr lang="en-US" dirty="0"/>
            </a:br>
            <a:r>
              <a:rPr lang="en-US" dirty="0"/>
              <a:t>OR PROGRAM</a:t>
            </a:r>
          </a:p>
        </p:txBody>
      </p:sp>
      <p:sp>
        <p:nvSpPr>
          <p:cNvPr id="3" name="Picture Placeholder 14">
            <a:extLst>
              <a:ext uri="{FF2B5EF4-FFF2-40B4-BE49-F238E27FC236}">
                <a16:creationId xmlns:a16="http://schemas.microsoft.com/office/drawing/2014/main" id="{8F3EEA67-8D9E-3259-E4B7-A1AAC1478F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64059" y="0"/>
            <a:ext cx="5756227" cy="6858000"/>
          </a:xfrm>
          <a:solidFill>
            <a:schemeClr val="bg1"/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 dirty="0"/>
              <a:t>Click icon or drag image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33147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Header with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57EF8E3-A698-AC15-1578-EE340B1E8C20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4" name="Shape 20">
            <a:extLst>
              <a:ext uri="{FF2B5EF4-FFF2-40B4-BE49-F238E27FC236}">
                <a16:creationId xmlns:a16="http://schemas.microsoft.com/office/drawing/2014/main" id="{C75D8139-5F1C-0353-6321-44EB1D6C52A5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973890-B18B-F4F4-DA79-73B393E00E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602869"/>
            <a:ext cx="11541125" cy="1093285"/>
          </a:xfrm>
        </p:spPr>
        <p:txBody>
          <a:bodyPr anchor="t" anchorCtr="0">
            <a:noAutofit/>
          </a:bodyPr>
          <a:lstStyle>
            <a:lvl1pPr>
              <a:defRPr sz="40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Headline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A81FE35-BEA6-BAFB-D4EE-EA541109F0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2900" y="1856232"/>
            <a:ext cx="11541125" cy="4500118"/>
          </a:xfrm>
        </p:spPr>
        <p:txBody>
          <a:bodyPr/>
          <a:lstStyle/>
          <a:p>
            <a:pPr lvl="0"/>
            <a:r>
              <a:rPr lang="en-US" dirty="0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81291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">
          <p15:clr>
            <a:srgbClr val="FBAE40"/>
          </p15:clr>
        </p15:guide>
        <p15:guide id="2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lorful chevron s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EC80DAE-7AA7-2793-ACB9-307CAF8465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3535" y="347241"/>
            <a:ext cx="8168910" cy="1705079"/>
          </a:xfrm>
        </p:spPr>
        <p:txBody>
          <a:bodyPr anchor="b" anchorCtr="0">
            <a:normAutofit/>
          </a:bodyPr>
          <a:lstStyle>
            <a:lvl1pPr>
              <a:defRPr sz="40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EB9129BB-ACDC-7C3D-30F7-391C526DE4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71900" y="2321169"/>
            <a:ext cx="8185638" cy="4009781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32C7487-1912-DBA5-BA79-2A7B22DF20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0"/>
          <a:stretch/>
        </p:blipFill>
        <p:spPr>
          <a:xfrm>
            <a:off x="8468" y="6173"/>
            <a:ext cx="3335866" cy="68456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0B02E9C-6645-9D15-E13F-1B83EE12CD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626" b="100000" l="0" r="88462">
                        <a14:foregroundMark x1="0" y1="16216" x2="1619" y2="170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8" y="5111574"/>
            <a:ext cx="1371600" cy="17464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5F9629-17AE-C5B7-D028-658B83050F57}"/>
              </a:ext>
            </a:extLst>
          </p:cNvPr>
          <p:cNvSpPr txBox="1"/>
          <p:nvPr/>
        </p:nvSpPr>
        <p:spPr>
          <a:xfrm>
            <a:off x="10638742" y="6533275"/>
            <a:ext cx="1080145" cy="215444"/>
          </a:xfrm>
          <a:prstGeom prst="rect">
            <a:avLst/>
          </a:prstGeom>
          <a:noFill/>
        </p:spPr>
        <p:txBody>
          <a:bodyPr wrap="square" r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dirty="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rPr>
              <a:t>© Newell Brands</a:t>
            </a:r>
          </a:p>
        </p:txBody>
      </p:sp>
      <p:sp>
        <p:nvSpPr>
          <p:cNvPr id="9" name="Shape 20">
            <a:extLst>
              <a:ext uri="{FF2B5EF4-FFF2-40B4-BE49-F238E27FC236}">
                <a16:creationId xmlns:a16="http://schemas.microsoft.com/office/drawing/2014/main" id="{1D328EA4-77C3-50A3-49FF-9A4AFBFAF324}"/>
              </a:ext>
            </a:extLst>
          </p:cNvPr>
          <p:cNvSpPr txBox="1">
            <a:spLocks/>
          </p:cNvSpPr>
          <p:nvPr/>
        </p:nvSpPr>
        <p:spPr>
          <a:xfrm>
            <a:off x="11808409" y="6533275"/>
            <a:ext cx="327966" cy="21544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algn="l"/>
            <a:fld id="{86CB4B4D-7CA3-9044-876B-883B54F8677D}" type="slidenum">
              <a:rPr lang="en-US" sz="80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 lvl="0" algn="l"/>
              <a:t>‹nº›</a:t>
            </a:fld>
            <a:endParaRPr lang="en-US" sz="800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47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CC7FE1-473B-4C0A-94D2-4286EBBA8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899" y="321906"/>
            <a:ext cx="11465509" cy="1325563"/>
          </a:xfrm>
          <a:prstGeom prst="rect">
            <a:avLst/>
          </a:prstGeom>
        </p:spPr>
        <p:txBody>
          <a:bodyPr vert="horz" lIns="91440" tIns="0" rIns="91440" bIns="0" rtlCol="0" anchor="ctr">
            <a:noAutofit/>
          </a:bodyPr>
          <a:lstStyle/>
          <a:p>
            <a:r>
              <a:rPr lang="en-US" dirty="0"/>
              <a:t>Click To Edit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B38AE-B58C-432E-BC4A-B866E1057D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825625"/>
            <a:ext cx="11351207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9FAC7B6-361D-8A5A-E392-44C08CEF5180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5893562" y="63500"/>
            <a:ext cx="43338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pt-BR" sz="10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Internal</a:t>
            </a:r>
          </a:p>
        </p:txBody>
      </p:sp>
    </p:spTree>
    <p:extLst>
      <p:ext uri="{BB962C8B-B14F-4D97-AF65-F5344CB8AC3E}">
        <p14:creationId xmlns:p14="http://schemas.microsoft.com/office/powerpoint/2010/main" val="227991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24" r:id="rId2"/>
    <p:sldLayoutId id="2147484107" r:id="rId3"/>
    <p:sldLayoutId id="2147484108" r:id="rId4"/>
    <p:sldLayoutId id="2147483925" r:id="rId5"/>
    <p:sldLayoutId id="2147483926" r:id="rId6"/>
    <p:sldLayoutId id="2147484109" r:id="rId7"/>
    <p:sldLayoutId id="2147484110" r:id="rId8"/>
    <p:sldLayoutId id="2147483927" r:id="rId9"/>
    <p:sldLayoutId id="2147484112" r:id="rId10"/>
    <p:sldLayoutId id="2147484111" r:id="rId11"/>
    <p:sldLayoutId id="2147483928" r:id="rId12"/>
    <p:sldLayoutId id="2147483880" r:id="rId13"/>
    <p:sldLayoutId id="2147483881" r:id="rId14"/>
    <p:sldLayoutId id="2147483920" r:id="rId15"/>
    <p:sldLayoutId id="2147483882" r:id="rId16"/>
    <p:sldLayoutId id="2147483883" r:id="rId17"/>
    <p:sldLayoutId id="2147483916" r:id="rId18"/>
    <p:sldLayoutId id="2147483910" r:id="rId19"/>
    <p:sldLayoutId id="2147483711" r:id="rId20"/>
    <p:sldLayoutId id="2147483923" r:id="rId21"/>
    <p:sldLayoutId id="2147483879" r:id="rId22"/>
    <p:sldLayoutId id="2147483691" r:id="rId23"/>
    <p:sldLayoutId id="2147483929" r:id="rId24"/>
    <p:sldLayoutId id="2147484125" r:id="rId25"/>
    <p:sldLayoutId id="2147484126" r:id="rId26"/>
    <p:sldLayoutId id="2147483932" r:id="rId27"/>
    <p:sldLayoutId id="2147483933" r:id="rId28"/>
    <p:sldLayoutId id="2147484127" r:id="rId29"/>
    <p:sldLayoutId id="2147484133" r:id="rId30"/>
    <p:sldLayoutId id="2147483930" r:id="rId31"/>
    <p:sldLayoutId id="2147483931" r:id="rId32"/>
    <p:sldLayoutId id="2147484128" r:id="rId33"/>
    <p:sldLayoutId id="2147484129" r:id="rId34"/>
    <p:sldLayoutId id="2147484113" r:id="rId35"/>
    <p:sldLayoutId id="2147484114" r:id="rId36"/>
    <p:sldLayoutId id="2147484115" r:id="rId37"/>
    <p:sldLayoutId id="2147484116" r:id="rId38"/>
    <p:sldLayoutId id="2147484117" r:id="rId39"/>
    <p:sldLayoutId id="2147484118" r:id="rId40"/>
    <p:sldLayoutId id="2147484119" r:id="rId41"/>
    <p:sldLayoutId id="2147484120" r:id="rId42"/>
    <p:sldLayoutId id="2147484121" r:id="rId43"/>
    <p:sldLayoutId id="2147484122" r:id="rId44"/>
    <p:sldLayoutId id="2147484123" r:id="rId45"/>
    <p:sldLayoutId id="2147484124" r:id="rId46"/>
    <p:sldLayoutId id="2147484046" r:id="rId47"/>
    <p:sldLayoutId id="2147484131" r:id="rId48"/>
    <p:sldLayoutId id="2147484047" r:id="rId49"/>
    <p:sldLayoutId id="2147484132" r:id="rId50"/>
    <p:sldLayoutId id="2147484048" r:id="rId51"/>
    <p:sldLayoutId id="2147484130" r:id="rId52"/>
    <p:sldLayoutId id="2147483963" r:id="rId53"/>
    <p:sldLayoutId id="2147483964" r:id="rId54"/>
    <p:sldLayoutId id="2147483965" r:id="rId55"/>
    <p:sldLayoutId id="2147484049" r:id="rId56"/>
    <p:sldLayoutId id="2147484024" r:id="rId57"/>
    <p:sldLayoutId id="2147484138" r:id="rId58"/>
    <p:sldLayoutId id="2147483966" r:id="rId59"/>
    <p:sldLayoutId id="2147483967" r:id="rId60"/>
    <p:sldLayoutId id="2147483962" r:id="rId61"/>
    <p:sldLayoutId id="2147483969" r:id="rId62"/>
    <p:sldLayoutId id="2147483976" r:id="rId63"/>
    <p:sldLayoutId id="2147483977" r:id="rId64"/>
    <p:sldLayoutId id="2147483978" r:id="rId65"/>
    <p:sldLayoutId id="2147484052" r:id="rId66"/>
    <p:sldLayoutId id="2147484026" r:id="rId67"/>
    <p:sldLayoutId id="2147483980" r:id="rId68"/>
    <p:sldLayoutId id="2147483981" r:id="rId69"/>
    <p:sldLayoutId id="2147483982" r:id="rId70"/>
    <p:sldLayoutId id="2147483983" r:id="rId71"/>
    <p:sldLayoutId id="2147484077" r:id="rId72"/>
    <p:sldLayoutId id="2147484078" r:id="rId73"/>
    <p:sldLayoutId id="2147484079" r:id="rId74"/>
    <p:sldLayoutId id="2147484080" r:id="rId75"/>
    <p:sldLayoutId id="2147484083" r:id="rId76"/>
    <p:sldLayoutId id="2147484084" r:id="rId77"/>
    <p:sldLayoutId id="2147484085" r:id="rId78"/>
    <p:sldLayoutId id="2147484135" r:id="rId79"/>
    <p:sldLayoutId id="2147484087" r:id="rId80"/>
    <p:sldLayoutId id="2147484088" r:id="rId81"/>
    <p:sldLayoutId id="2147483985" r:id="rId82"/>
    <p:sldLayoutId id="2147483986" r:id="rId83"/>
    <p:sldLayoutId id="2147483987" r:id="rId84"/>
    <p:sldLayoutId id="2147484057" r:id="rId85"/>
    <p:sldLayoutId id="2147484075" r:id="rId86"/>
    <p:sldLayoutId id="2147483988" r:id="rId87"/>
    <p:sldLayoutId id="2147483989" r:id="rId88"/>
    <p:sldLayoutId id="2147483990" r:id="rId89"/>
    <p:sldLayoutId id="2147483991" r:id="rId90"/>
    <p:sldLayoutId id="2147483971" r:id="rId91"/>
    <p:sldLayoutId id="2147483972" r:id="rId92"/>
    <p:sldLayoutId id="2147484025" r:id="rId93"/>
    <p:sldLayoutId id="2147483973" r:id="rId94"/>
    <p:sldLayoutId id="2147483974" r:id="rId95"/>
    <p:sldLayoutId id="2147484090" r:id="rId96"/>
    <p:sldLayoutId id="2147484091" r:id="rId97"/>
    <p:sldLayoutId id="2147484092" r:id="rId98"/>
    <p:sldLayoutId id="2147484093" r:id="rId99"/>
    <p:sldLayoutId id="2147484094" r:id="rId100"/>
    <p:sldLayoutId id="2147484096" r:id="rId101"/>
    <p:sldLayoutId id="2147484097" r:id="rId102"/>
    <p:sldLayoutId id="2147484098" r:id="rId103"/>
    <p:sldLayoutId id="2147484099" r:id="rId104"/>
    <p:sldLayoutId id="2147484100" r:id="rId105"/>
    <p:sldLayoutId id="2147484102" r:id="rId106"/>
    <p:sldLayoutId id="2147484103" r:id="rId107"/>
    <p:sldLayoutId id="2147484104" r:id="rId108"/>
    <p:sldLayoutId id="2147484105" r:id="rId109"/>
    <p:sldLayoutId id="2147484106" r:id="rId110"/>
    <p:sldLayoutId id="2147483884" r:id="rId111"/>
    <p:sldLayoutId id="2147484139" r:id="rId112"/>
    <p:sldLayoutId id="2147484140" r:id="rId1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88925" indent="-166688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1638" indent="-112713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77850" indent="-114300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690563" indent="-112713" algn="l" defTabSz="91440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16">
          <p15:clr>
            <a:srgbClr val="F26B43"/>
          </p15:clr>
        </p15:guide>
        <p15:guide id="3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3.xml"/><Relationship Id="rId5" Type="http://schemas.openxmlformats.org/officeDocument/2006/relationships/image" Target="../media/image98.png"/><Relationship Id="rId4" Type="http://schemas.openxmlformats.org/officeDocument/2006/relationships/image" Target="../media/image7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97.pn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10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12.xml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microsoft.com/office/2007/relationships/hdphoto" Target="../media/hdphoto4.wdp"/><Relationship Id="rId7" Type="http://schemas.openxmlformats.org/officeDocument/2006/relationships/image" Target="../media/image81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Relationship Id="rId9" Type="http://schemas.openxmlformats.org/officeDocument/2006/relationships/image" Target="../media/image8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13" Type="http://schemas.openxmlformats.org/officeDocument/2006/relationships/image" Target="../media/image95.png"/><Relationship Id="rId3" Type="http://schemas.openxmlformats.org/officeDocument/2006/relationships/image" Target="../media/image86.png"/><Relationship Id="rId7" Type="http://schemas.openxmlformats.org/officeDocument/2006/relationships/image" Target="../media/image90.jpeg"/><Relationship Id="rId12" Type="http://schemas.openxmlformats.org/officeDocument/2006/relationships/image" Target="../media/image9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3.xml"/><Relationship Id="rId6" Type="http://schemas.openxmlformats.org/officeDocument/2006/relationships/image" Target="../media/image89.png"/><Relationship Id="rId11" Type="http://schemas.openxmlformats.org/officeDocument/2006/relationships/image" Target="../media/image72.png"/><Relationship Id="rId5" Type="http://schemas.openxmlformats.org/officeDocument/2006/relationships/image" Target="../media/image88.png"/><Relationship Id="rId15" Type="http://schemas.microsoft.com/office/2007/relationships/hdphoto" Target="../media/hdphoto5.wdp"/><Relationship Id="rId10" Type="http://schemas.openxmlformats.org/officeDocument/2006/relationships/image" Target="../media/image93.png"/><Relationship Id="rId4" Type="http://schemas.openxmlformats.org/officeDocument/2006/relationships/image" Target="../media/image87.svg"/><Relationship Id="rId9" Type="http://schemas.openxmlformats.org/officeDocument/2006/relationships/image" Target="../media/image92.jpeg"/><Relationship Id="rId14" Type="http://schemas.openxmlformats.org/officeDocument/2006/relationships/image" Target="../media/image9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m 25" descr="Uma imagem contendo no interior, mesa, homem, frente&#10;&#10;Descrição gerada automaticamente">
            <a:extLst>
              <a:ext uri="{FF2B5EF4-FFF2-40B4-BE49-F238E27FC236}">
                <a16:creationId xmlns:a16="http://schemas.microsoft.com/office/drawing/2014/main" id="{9A1269CD-9FD5-B1E6-42D5-5FA52D36B9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/>
          <a:stretch/>
        </p:blipFill>
        <p:spPr>
          <a:xfrm>
            <a:off x="0" y="10"/>
            <a:ext cx="12191980" cy="6857990"/>
          </a:xfrm>
          <a:prstGeom prst="rect">
            <a:avLst/>
          </a:prstGeom>
          <a:noFill/>
        </p:spPr>
      </p:pic>
      <p:sp>
        <p:nvSpPr>
          <p:cNvPr id="2" name="Google Shape;65;p14">
            <a:extLst>
              <a:ext uri="{FF2B5EF4-FFF2-40B4-BE49-F238E27FC236}">
                <a16:creationId xmlns:a16="http://schemas.microsoft.com/office/drawing/2014/main" id="{B94470D0-833F-1D86-B5C4-3C3B8BB8F279}"/>
              </a:ext>
            </a:extLst>
          </p:cNvPr>
          <p:cNvSpPr txBox="1"/>
          <p:nvPr/>
        </p:nvSpPr>
        <p:spPr>
          <a:xfrm>
            <a:off x="512717" y="1101957"/>
            <a:ext cx="5889439" cy="2773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defTabSz="914377"/>
            <a:r>
              <a:rPr lang="pt-BR" sz="3200" b="1" dirty="0">
                <a:solidFill>
                  <a:prstClr val="white"/>
                </a:solidFill>
                <a:latin typeface="Verdana"/>
                <a:ea typeface="Verdana"/>
                <a:cs typeface="Arial"/>
              </a:rPr>
              <a:t>FRITADEIRA </a:t>
            </a:r>
          </a:p>
          <a:p>
            <a:pPr defTabSz="914377"/>
            <a:r>
              <a:rPr lang="pt-BR" sz="3200" b="1" dirty="0">
                <a:solidFill>
                  <a:prstClr val="white"/>
                </a:solidFill>
                <a:latin typeface="Verdana"/>
                <a:ea typeface="Verdana"/>
                <a:cs typeface="Arial"/>
              </a:rPr>
              <a:t>OFRT790</a:t>
            </a:r>
          </a:p>
        </p:txBody>
      </p:sp>
      <p:pic>
        <p:nvPicPr>
          <p:cNvPr id="3" name="Google Shape;95;p16">
            <a:extLst>
              <a:ext uri="{FF2B5EF4-FFF2-40B4-BE49-F238E27FC236}">
                <a16:creationId xmlns:a16="http://schemas.microsoft.com/office/drawing/2014/main" id="{7CA2FBDC-C48E-7A91-CAF0-18A1BA611EAE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829" y="2488804"/>
            <a:ext cx="1688265" cy="893307"/>
          </a:xfrm>
          <a:prstGeom prst="rect">
            <a:avLst/>
          </a:prstGeom>
          <a:noFill/>
          <a:ln>
            <a:noFill/>
          </a:ln>
          <a:effectLst>
            <a:outerShdw blurRad="428625" dist="47625" dir="5400000" algn="bl" rotWithShape="0">
              <a:srgbClr val="272E6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3959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>
            <a:extLst>
              <a:ext uri="{FF2B5EF4-FFF2-40B4-BE49-F238E27FC236}">
                <a16:creationId xmlns:a16="http://schemas.microsoft.com/office/drawing/2014/main" id="{C4FCCD50-A26A-5CE1-EC45-884EBEC4CD2E}"/>
              </a:ext>
            </a:extLst>
          </p:cNvPr>
          <p:cNvSpPr/>
          <p:nvPr/>
        </p:nvSpPr>
        <p:spPr>
          <a:xfrm>
            <a:off x="-29383" y="-14068"/>
            <a:ext cx="12192000" cy="6872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/>
              <a:ea typeface="+mn-ea"/>
              <a:cs typeface="+mn-cs"/>
              <a:sym typeface="Arial"/>
            </a:endParaRPr>
          </a:p>
        </p:txBody>
      </p:sp>
      <p:pic>
        <p:nvPicPr>
          <p:cNvPr id="44" name="Imagem 43">
            <a:extLst>
              <a:ext uri="{FF2B5EF4-FFF2-40B4-BE49-F238E27FC236}">
                <a16:creationId xmlns:a16="http://schemas.microsoft.com/office/drawing/2014/main" id="{4EEBF6E7-E4C0-479E-9D86-8DFF2318D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97" y="1017473"/>
            <a:ext cx="3071021" cy="1118332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C52106BB-0134-4758-A792-876E702B9458}"/>
              </a:ext>
            </a:extLst>
          </p:cNvPr>
          <p:cNvGrpSpPr/>
          <p:nvPr/>
        </p:nvGrpSpPr>
        <p:grpSpPr>
          <a:xfrm>
            <a:off x="-1634817" y="3712352"/>
            <a:ext cx="9736229" cy="3402323"/>
            <a:chOff x="249299" y="2658972"/>
            <a:chExt cx="6027034" cy="2551744"/>
          </a:xfrm>
        </p:grpSpPr>
        <p:sp>
          <p:nvSpPr>
            <p:cNvPr id="4" name="Forma Livre: Forma 3">
              <a:extLst>
                <a:ext uri="{FF2B5EF4-FFF2-40B4-BE49-F238E27FC236}">
                  <a16:creationId xmlns:a16="http://schemas.microsoft.com/office/drawing/2014/main" id="{897BB297-D7B2-4C99-B3DD-F3311F74CF5C}"/>
                </a:ext>
              </a:extLst>
            </p:cNvPr>
            <p:cNvSpPr/>
            <p:nvPr/>
          </p:nvSpPr>
          <p:spPr>
            <a:xfrm>
              <a:off x="4826545" y="265897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1F2338"/>
            </a:solidFill>
            <a:ln w="9144" cap="flat">
              <a:noFill/>
              <a:prstDash val="solid"/>
              <a:miter/>
            </a:ln>
          </p:spPr>
          <p:txBody>
            <a:bodyPr lIns="91440" tIns="45720" rIns="91440" bIns="45720" rtlCol="0" anchor="ctr"/>
            <a:lstStyle/>
            <a:p>
              <a:pPr algn="ctr" defTabSz="1219170">
                <a:defRPr/>
              </a:pPr>
              <a:r>
                <a:rPr lang="pt-BR" sz="1050" b="1" kern="0" dirty="0">
                  <a:solidFill>
                    <a:schemeClr val="bg1"/>
                  </a:solidFill>
                  <a:latin typeface="Verdana"/>
                  <a:ea typeface="+mn-lt"/>
                  <a:cs typeface="+mn-lt"/>
                </a:rPr>
                <a:t>OFRT780</a:t>
              </a:r>
            </a:p>
          </p:txBody>
        </p:sp>
        <p:sp>
          <p:nvSpPr>
            <p:cNvPr id="5" name="Forma Livre: Forma 4">
              <a:extLst>
                <a:ext uri="{FF2B5EF4-FFF2-40B4-BE49-F238E27FC236}">
                  <a16:creationId xmlns:a16="http://schemas.microsoft.com/office/drawing/2014/main" id="{035826A8-CE7A-400E-A788-1A78438E511E}"/>
                </a:ext>
              </a:extLst>
            </p:cNvPr>
            <p:cNvSpPr/>
            <p:nvPr/>
          </p:nvSpPr>
          <p:spPr>
            <a:xfrm>
              <a:off x="4826545" y="296853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" name="Forma Livre: Forma 5">
              <a:extLst>
                <a:ext uri="{FF2B5EF4-FFF2-40B4-BE49-F238E27FC236}">
                  <a16:creationId xmlns:a16="http://schemas.microsoft.com/office/drawing/2014/main" id="{E48F1120-A350-422F-8A6D-0CBF6164429F}"/>
                </a:ext>
              </a:extLst>
            </p:cNvPr>
            <p:cNvSpPr/>
            <p:nvPr/>
          </p:nvSpPr>
          <p:spPr>
            <a:xfrm>
              <a:off x="4826545" y="3278097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EFEFED"/>
                </a:highlight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" name="Forma Livre: Forma 6">
              <a:extLst>
                <a:ext uri="{FF2B5EF4-FFF2-40B4-BE49-F238E27FC236}">
                  <a16:creationId xmlns:a16="http://schemas.microsoft.com/office/drawing/2014/main" id="{4F39F362-D076-4291-B8D7-BA0EAD5E00C2}"/>
                </a:ext>
              </a:extLst>
            </p:cNvPr>
            <p:cNvSpPr/>
            <p:nvPr/>
          </p:nvSpPr>
          <p:spPr>
            <a:xfrm>
              <a:off x="4826545" y="3587659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" name="Forma Livre: Forma 7">
              <a:extLst>
                <a:ext uri="{FF2B5EF4-FFF2-40B4-BE49-F238E27FC236}">
                  <a16:creationId xmlns:a16="http://schemas.microsoft.com/office/drawing/2014/main" id="{99CFC5BE-4F15-4C36-943C-E9CAF089D5F6}"/>
                </a:ext>
              </a:extLst>
            </p:cNvPr>
            <p:cNvSpPr/>
            <p:nvPr/>
          </p:nvSpPr>
          <p:spPr>
            <a:xfrm>
              <a:off x="4826545" y="389722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" name="Forma Livre: Forma 8">
              <a:extLst>
                <a:ext uri="{FF2B5EF4-FFF2-40B4-BE49-F238E27FC236}">
                  <a16:creationId xmlns:a16="http://schemas.microsoft.com/office/drawing/2014/main" id="{17840FCB-F264-4EE5-A73F-618B80BBAADA}"/>
                </a:ext>
              </a:extLst>
            </p:cNvPr>
            <p:cNvSpPr/>
            <p:nvPr/>
          </p:nvSpPr>
          <p:spPr>
            <a:xfrm>
              <a:off x="4826545" y="420678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lIns="91440" tIns="45720" rIns="91440" bIns="45720" rtlCol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</a:rPr>
                <a:t>90 minutos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orma Livre: Forma 21">
              <a:extLst>
                <a:ext uri="{FF2B5EF4-FFF2-40B4-BE49-F238E27FC236}">
                  <a16:creationId xmlns:a16="http://schemas.microsoft.com/office/drawing/2014/main" id="{7A256866-2F31-4AD2-8B81-C0B329BFA385}"/>
                </a:ext>
              </a:extLst>
            </p:cNvPr>
            <p:cNvSpPr/>
            <p:nvPr/>
          </p:nvSpPr>
          <p:spPr>
            <a:xfrm>
              <a:off x="2013046" y="2968534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Forma Livre: Forma 223">
              <a:extLst>
                <a:ext uri="{FF2B5EF4-FFF2-40B4-BE49-F238E27FC236}">
                  <a16:creationId xmlns:a16="http://schemas.microsoft.com/office/drawing/2014/main" id="{4632ADD5-310D-4119-A219-0328BA60638A}"/>
                </a:ext>
              </a:extLst>
            </p:cNvPr>
            <p:cNvSpPr/>
            <p:nvPr/>
          </p:nvSpPr>
          <p:spPr>
            <a:xfrm>
              <a:off x="2013046" y="3278097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Forma Livre: Forma 224">
              <a:extLst>
                <a:ext uri="{FF2B5EF4-FFF2-40B4-BE49-F238E27FC236}">
                  <a16:creationId xmlns:a16="http://schemas.microsoft.com/office/drawing/2014/main" id="{6F255560-B643-443D-B751-311FA15DDBE5}"/>
                </a:ext>
              </a:extLst>
            </p:cNvPr>
            <p:cNvSpPr/>
            <p:nvPr/>
          </p:nvSpPr>
          <p:spPr>
            <a:xfrm>
              <a:off x="2013046" y="3587659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Forma Livre: Forma 225">
              <a:extLst>
                <a:ext uri="{FF2B5EF4-FFF2-40B4-BE49-F238E27FC236}">
                  <a16:creationId xmlns:a16="http://schemas.microsoft.com/office/drawing/2014/main" id="{B4B75D1B-A44B-4D1A-85F9-FECA7790B785}"/>
                </a:ext>
              </a:extLst>
            </p:cNvPr>
            <p:cNvSpPr/>
            <p:nvPr/>
          </p:nvSpPr>
          <p:spPr>
            <a:xfrm>
              <a:off x="2013046" y="3897222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Forma Livre: Forma 226">
              <a:extLst>
                <a:ext uri="{FF2B5EF4-FFF2-40B4-BE49-F238E27FC236}">
                  <a16:creationId xmlns:a16="http://schemas.microsoft.com/office/drawing/2014/main" id="{78B8C08D-D015-44F4-B565-1A4803C7683B}"/>
                </a:ext>
              </a:extLst>
            </p:cNvPr>
            <p:cNvSpPr/>
            <p:nvPr/>
          </p:nvSpPr>
          <p:spPr>
            <a:xfrm>
              <a:off x="2013046" y="4206784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Forma Livre: Forma 227">
              <a:extLst>
                <a:ext uri="{FF2B5EF4-FFF2-40B4-BE49-F238E27FC236}">
                  <a16:creationId xmlns:a16="http://schemas.microsoft.com/office/drawing/2014/main" id="{1E70040D-C921-4162-96CC-EBAF04640260}"/>
                </a:ext>
              </a:extLst>
            </p:cNvPr>
            <p:cNvSpPr/>
            <p:nvPr/>
          </p:nvSpPr>
          <p:spPr>
            <a:xfrm>
              <a:off x="3322289" y="265897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91B2B1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Forma Livre: Forma 228">
              <a:extLst>
                <a:ext uri="{FF2B5EF4-FFF2-40B4-BE49-F238E27FC236}">
                  <a16:creationId xmlns:a16="http://schemas.microsoft.com/office/drawing/2014/main" id="{FD401C97-0F11-423F-8458-ADB9E347418A}"/>
                </a:ext>
              </a:extLst>
            </p:cNvPr>
            <p:cNvSpPr/>
            <p:nvPr/>
          </p:nvSpPr>
          <p:spPr>
            <a:xfrm>
              <a:off x="3322289" y="296853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Forma Livre: Forma 229">
              <a:extLst>
                <a:ext uri="{FF2B5EF4-FFF2-40B4-BE49-F238E27FC236}">
                  <a16:creationId xmlns:a16="http://schemas.microsoft.com/office/drawing/2014/main" id="{0B92D761-5A6D-453E-9C23-107EFE0A4D63}"/>
                </a:ext>
              </a:extLst>
            </p:cNvPr>
            <p:cNvSpPr/>
            <p:nvPr/>
          </p:nvSpPr>
          <p:spPr>
            <a:xfrm>
              <a:off x="3322289" y="3278097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Forma Livre: Forma 230">
              <a:extLst>
                <a:ext uri="{FF2B5EF4-FFF2-40B4-BE49-F238E27FC236}">
                  <a16:creationId xmlns:a16="http://schemas.microsoft.com/office/drawing/2014/main" id="{41447008-0CF2-4D86-8CCA-BBD1D74EA151}"/>
                </a:ext>
              </a:extLst>
            </p:cNvPr>
            <p:cNvSpPr/>
            <p:nvPr/>
          </p:nvSpPr>
          <p:spPr>
            <a:xfrm>
              <a:off x="3322289" y="3587659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Forma Livre: Forma 231">
              <a:extLst>
                <a:ext uri="{FF2B5EF4-FFF2-40B4-BE49-F238E27FC236}">
                  <a16:creationId xmlns:a16="http://schemas.microsoft.com/office/drawing/2014/main" id="{AA0E1F26-8718-4964-8A00-5F364F071492}"/>
                </a:ext>
              </a:extLst>
            </p:cNvPr>
            <p:cNvSpPr/>
            <p:nvPr/>
          </p:nvSpPr>
          <p:spPr>
            <a:xfrm>
              <a:off x="3322289" y="389722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Forma Livre: Forma 232">
              <a:extLst>
                <a:ext uri="{FF2B5EF4-FFF2-40B4-BE49-F238E27FC236}">
                  <a16:creationId xmlns:a16="http://schemas.microsoft.com/office/drawing/2014/main" id="{8C9D5E9F-4B97-4B7B-8DB4-8811D0C2A32F}"/>
                </a:ext>
              </a:extLst>
            </p:cNvPr>
            <p:cNvSpPr/>
            <p:nvPr/>
          </p:nvSpPr>
          <p:spPr>
            <a:xfrm>
              <a:off x="3321259" y="4212296"/>
              <a:ext cx="1396334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lIns="91440" tIns="45720" rIns="91440" bIns="45720" rtlCol="0" anchor="ctr"/>
            <a:lstStyle/>
            <a:p>
              <a:pPr algn="ctr" defTabSz="1219170">
                <a:defRPr/>
              </a:pPr>
              <a:endParaRPr lang="pt-BR" sz="1200" kern="0" dirty="0">
                <a:latin typeface="Verdana"/>
                <a:ea typeface="Verdana"/>
                <a:cs typeface="Verdana"/>
              </a:endParaRPr>
            </a:p>
            <a:p>
              <a:pPr algn="ctr" defTabSz="1219170">
                <a:defRPr/>
              </a:pPr>
              <a:endPara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Verdana"/>
              </a:endParaRPr>
            </a:p>
            <a:p>
              <a:pPr algn="ctr" defTabSz="1219170">
                <a:defRPr/>
              </a:pPr>
              <a:r>
                <a:rPr lang="pt-BR" sz="1200" ker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Verdana"/>
                </a:rPr>
                <a:t>90 minutos</a:t>
              </a:r>
              <a:endParaRPr lang="pt-BR" sz="1200" kern="0">
                <a:solidFill>
                  <a:schemeClr val="tx1">
                    <a:lumMod val="50000"/>
                    <a:lumOff val="50000"/>
                  </a:schemeClr>
                </a:solidFill>
                <a:ea typeface="+mn-lt"/>
                <a:cs typeface="+mn-lt"/>
              </a:endParaRPr>
            </a:p>
            <a:p>
              <a:pPr algn="ctr" defTabSz="1219170">
                <a:defRPr/>
              </a:pPr>
              <a:endParaRPr lang="pt-BR" sz="1200" kern="0" dirty="0">
                <a:latin typeface="Verdana"/>
                <a:ea typeface="Verdana"/>
                <a:cs typeface="Verdana"/>
              </a:endParaRPr>
            </a:p>
            <a:p>
              <a:pPr algn="ctr" defTabSz="1219170">
                <a:defRPr/>
              </a:pPr>
              <a:endParaRPr lang="pt-BR" sz="1200" kern="0" dirty="0">
                <a:solidFill>
                  <a:schemeClr val="bg2">
                    <a:lumMod val="50000"/>
                  </a:schemeClr>
                </a:solidFill>
                <a:ea typeface="+mn-lt"/>
                <a:cs typeface="+mn-lt"/>
              </a:endParaRPr>
            </a:p>
          </p:txBody>
        </p:sp>
        <p:sp>
          <p:nvSpPr>
            <p:cNvPr id="78" name="CaixaDeTexto 77">
              <a:extLst>
                <a:ext uri="{FF2B5EF4-FFF2-40B4-BE49-F238E27FC236}">
                  <a16:creationId xmlns:a16="http://schemas.microsoft.com/office/drawing/2014/main" id="{8B9A6107-7CD7-48B1-B36E-496EA0ECCC3A}"/>
                </a:ext>
              </a:extLst>
            </p:cNvPr>
            <p:cNvSpPr txBox="1"/>
            <p:nvPr/>
          </p:nvSpPr>
          <p:spPr>
            <a:xfrm>
              <a:off x="3314536" y="3328277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Bandejas + Espeto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79" name="CaixaDeTexto 78">
              <a:extLst>
                <a:ext uri="{FF2B5EF4-FFF2-40B4-BE49-F238E27FC236}">
                  <a16:creationId xmlns:a16="http://schemas.microsoft.com/office/drawing/2014/main" id="{3573E44C-9A19-4F65-B5C3-ACCD9D1D30E3}"/>
                </a:ext>
              </a:extLst>
            </p:cNvPr>
            <p:cNvSpPr txBox="1"/>
            <p:nvPr/>
          </p:nvSpPr>
          <p:spPr>
            <a:xfrm>
              <a:off x="3321260" y="3618662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Verdana"/>
                  <a:ea typeface="Verdana"/>
                  <a:cs typeface="Arial"/>
                </a:rPr>
                <a:t>50 a 200°C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/>
                <a:ea typeface="Verdana"/>
                <a:cs typeface="Arial"/>
              </a:endParaRPr>
            </a:p>
          </p:txBody>
        </p:sp>
        <p:sp>
          <p:nvSpPr>
            <p:cNvPr id="80" name="CaixaDeTexto 79">
              <a:extLst>
                <a:ext uri="{FF2B5EF4-FFF2-40B4-BE49-F238E27FC236}">
                  <a16:creationId xmlns:a16="http://schemas.microsoft.com/office/drawing/2014/main" id="{B687EF02-08EF-4274-8785-028E891C08EF}"/>
                </a:ext>
              </a:extLst>
            </p:cNvPr>
            <p:cNvSpPr txBox="1"/>
            <p:nvPr/>
          </p:nvSpPr>
          <p:spPr>
            <a:xfrm>
              <a:off x="3349442" y="3897221"/>
              <a:ext cx="1407055" cy="311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l-PL" sz="1050" kern="0" dirty="0">
                  <a:solidFill>
                    <a:schemeClr val="bg2">
                      <a:lumMod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1700W (127V) e 1800W (220V) </a:t>
              </a:r>
            </a:p>
          </p:txBody>
        </p:sp>
        <p:sp>
          <p:nvSpPr>
            <p:cNvPr id="81" name="CaixaDeTexto 80">
              <a:extLst>
                <a:ext uri="{FF2B5EF4-FFF2-40B4-BE49-F238E27FC236}">
                  <a16:creationId xmlns:a16="http://schemas.microsoft.com/office/drawing/2014/main" id="{7EDB51C0-4ED5-4EBD-A58D-E7F6E4EE2CFD}"/>
                </a:ext>
              </a:extLst>
            </p:cNvPr>
            <p:cNvSpPr txBox="1"/>
            <p:nvPr/>
          </p:nvSpPr>
          <p:spPr>
            <a:xfrm>
              <a:off x="3498041" y="5002967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lang="pt-B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59" name="CaixaDeTexto 58">
              <a:extLst>
                <a:ext uri="{FF2B5EF4-FFF2-40B4-BE49-F238E27FC236}">
                  <a16:creationId xmlns:a16="http://schemas.microsoft.com/office/drawing/2014/main" id="{1124ED32-4531-4743-BC2F-5AE3ADDAF3F9}"/>
                </a:ext>
              </a:extLst>
            </p:cNvPr>
            <p:cNvSpPr txBox="1"/>
            <p:nvPr/>
          </p:nvSpPr>
          <p:spPr>
            <a:xfrm>
              <a:off x="2090595" y="3028645"/>
              <a:ext cx="979660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CAPACIDADE</a:t>
              </a:r>
            </a:p>
          </p:txBody>
        </p:sp>
        <p:sp>
          <p:nvSpPr>
            <p:cNvPr id="60" name="CaixaDeTexto 59">
              <a:extLst>
                <a:ext uri="{FF2B5EF4-FFF2-40B4-BE49-F238E27FC236}">
                  <a16:creationId xmlns:a16="http://schemas.microsoft.com/office/drawing/2014/main" id="{ECC44866-F303-4088-B91E-5791B5406858}"/>
                </a:ext>
              </a:extLst>
            </p:cNvPr>
            <p:cNvSpPr txBox="1"/>
            <p:nvPr/>
          </p:nvSpPr>
          <p:spPr>
            <a:xfrm>
              <a:off x="2090592" y="3263447"/>
              <a:ext cx="979660" cy="315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 dirty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FORMATO INTERNO</a:t>
              </a:r>
            </a:p>
          </p:txBody>
        </p:sp>
        <p:sp>
          <p:nvSpPr>
            <p:cNvPr id="61" name="CaixaDeTexto 60">
              <a:extLst>
                <a:ext uri="{FF2B5EF4-FFF2-40B4-BE49-F238E27FC236}">
                  <a16:creationId xmlns:a16="http://schemas.microsoft.com/office/drawing/2014/main" id="{92F1FF56-2BEB-4C65-8E7D-3AB326510637}"/>
                </a:ext>
              </a:extLst>
            </p:cNvPr>
            <p:cNvSpPr txBox="1"/>
            <p:nvPr/>
          </p:nvSpPr>
          <p:spPr>
            <a:xfrm>
              <a:off x="2023353" y="3640332"/>
              <a:ext cx="1141028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TEMPERATURA</a:t>
              </a:r>
            </a:p>
          </p:txBody>
        </p:sp>
        <p:sp>
          <p:nvSpPr>
            <p:cNvPr id="62" name="CaixaDeTexto 61">
              <a:extLst>
                <a:ext uri="{FF2B5EF4-FFF2-40B4-BE49-F238E27FC236}">
                  <a16:creationId xmlns:a16="http://schemas.microsoft.com/office/drawing/2014/main" id="{F3280BDF-9E22-4168-B78B-6F357C26B6CE}"/>
                </a:ext>
              </a:extLst>
            </p:cNvPr>
            <p:cNvSpPr txBox="1"/>
            <p:nvPr/>
          </p:nvSpPr>
          <p:spPr>
            <a:xfrm>
              <a:off x="2023353" y="3949237"/>
              <a:ext cx="1141028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POTÊNCIA</a:t>
              </a:r>
            </a:p>
          </p:txBody>
        </p:sp>
        <p:sp>
          <p:nvSpPr>
            <p:cNvPr id="63" name="CaixaDeTexto 62">
              <a:extLst>
                <a:ext uri="{FF2B5EF4-FFF2-40B4-BE49-F238E27FC236}">
                  <a16:creationId xmlns:a16="http://schemas.microsoft.com/office/drawing/2014/main" id="{081E1DCC-2BE1-49F8-AD89-DB6598161EB8}"/>
                </a:ext>
              </a:extLst>
            </p:cNvPr>
            <p:cNvSpPr txBox="1"/>
            <p:nvPr/>
          </p:nvSpPr>
          <p:spPr>
            <a:xfrm>
              <a:off x="2000355" y="4249260"/>
              <a:ext cx="1231263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TIMER</a:t>
              </a:r>
            </a:p>
          </p:txBody>
        </p:sp>
        <p:sp>
          <p:nvSpPr>
            <p:cNvPr id="67" name="CaixaDeTexto 66">
              <a:extLst>
                <a:ext uri="{FF2B5EF4-FFF2-40B4-BE49-F238E27FC236}">
                  <a16:creationId xmlns:a16="http://schemas.microsoft.com/office/drawing/2014/main" id="{BEAE3C3D-29E8-433A-901B-AE093F6ECA0B}"/>
                </a:ext>
              </a:extLst>
            </p:cNvPr>
            <p:cNvSpPr txBox="1"/>
            <p:nvPr/>
          </p:nvSpPr>
          <p:spPr>
            <a:xfrm>
              <a:off x="3302466" y="3011709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bg2">
                      <a:lumMod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12</a:t>
              </a:r>
              <a:r>
                <a:rPr kumimoji="0" lang="pt-BR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Verdana"/>
                  <a:ea typeface="Verdana"/>
                  <a:cs typeface="Arial"/>
                  <a:sym typeface="Arial"/>
                </a:rPr>
                <a:t> Litros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Verdana"/>
                <a:ea typeface="Verdana"/>
                <a:cs typeface="Arial"/>
              </a:endParaRPr>
            </a:p>
          </p:txBody>
        </p:sp>
        <p:sp>
          <p:nvSpPr>
            <p:cNvPr id="89" name="CaixaDeTexto 88">
              <a:extLst>
                <a:ext uri="{FF2B5EF4-FFF2-40B4-BE49-F238E27FC236}">
                  <a16:creationId xmlns:a16="http://schemas.microsoft.com/office/drawing/2014/main" id="{DF809C95-163B-4E2C-B020-5CC3C8B41A7B}"/>
                </a:ext>
              </a:extLst>
            </p:cNvPr>
            <p:cNvSpPr txBox="1"/>
            <p:nvPr/>
          </p:nvSpPr>
          <p:spPr>
            <a:xfrm>
              <a:off x="3316405" y="2714651"/>
              <a:ext cx="1425849" cy="19240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050" b="1" kern="0" dirty="0">
                  <a:solidFill>
                    <a:schemeClr val="bg1"/>
                  </a:solidFill>
                  <a:latin typeface="Verdana"/>
                  <a:ea typeface="Verdana"/>
                  <a:cs typeface="Arial"/>
                  <a:sym typeface="Arial"/>
                </a:rPr>
                <a:t>OFRT790</a:t>
              </a:r>
              <a:endParaRPr kumimoji="0" lang="pt-BR" sz="1067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endParaRPr>
            </a:p>
          </p:txBody>
        </p:sp>
        <p:sp>
          <p:nvSpPr>
            <p:cNvPr id="110" name="CaixaDeTexto 109">
              <a:extLst>
                <a:ext uri="{FF2B5EF4-FFF2-40B4-BE49-F238E27FC236}">
                  <a16:creationId xmlns:a16="http://schemas.microsoft.com/office/drawing/2014/main" id="{013FC684-F65C-4FCA-9B8E-E658FFD30028}"/>
                </a:ext>
              </a:extLst>
            </p:cNvPr>
            <p:cNvSpPr txBox="1"/>
            <p:nvPr/>
          </p:nvSpPr>
          <p:spPr>
            <a:xfrm>
              <a:off x="4869278" y="3908154"/>
              <a:ext cx="1407055" cy="190437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05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1800W</a:t>
              </a:r>
              <a:endPara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11" name="CaixaDeTexto 110">
              <a:extLst>
                <a:ext uri="{FF2B5EF4-FFF2-40B4-BE49-F238E27FC236}">
                  <a16:creationId xmlns:a16="http://schemas.microsoft.com/office/drawing/2014/main" id="{C878BD63-5D82-4E24-B9A5-1673990B6B02}"/>
                </a:ext>
              </a:extLst>
            </p:cNvPr>
            <p:cNvSpPr txBox="1"/>
            <p:nvPr/>
          </p:nvSpPr>
          <p:spPr>
            <a:xfrm>
              <a:off x="249299" y="2731621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kumimoji="0" lang="pt-BR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Verdana"/>
                <a:ea typeface="Verdana"/>
                <a:cs typeface="Arial"/>
                <a:sym typeface="Arial"/>
              </a:endParaRPr>
            </a:p>
          </p:txBody>
        </p:sp>
        <p:sp>
          <p:nvSpPr>
            <p:cNvPr id="112" name="CaixaDeTexto 111">
              <a:extLst>
                <a:ext uri="{FF2B5EF4-FFF2-40B4-BE49-F238E27FC236}">
                  <a16:creationId xmlns:a16="http://schemas.microsoft.com/office/drawing/2014/main" id="{8AE10CFC-695A-4D7C-B680-4F468DF13612}"/>
                </a:ext>
              </a:extLst>
            </p:cNvPr>
            <p:cNvSpPr txBox="1"/>
            <p:nvPr/>
          </p:nvSpPr>
          <p:spPr>
            <a:xfrm>
              <a:off x="4823550" y="3011709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12 Litros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16" name="CaixaDeTexto 115">
              <a:extLst>
                <a:ext uri="{FF2B5EF4-FFF2-40B4-BE49-F238E27FC236}">
                  <a16:creationId xmlns:a16="http://schemas.microsoft.com/office/drawing/2014/main" id="{789F1039-92A9-4BDE-98F2-7433DCF53AC2}"/>
                </a:ext>
              </a:extLst>
            </p:cNvPr>
            <p:cNvSpPr txBox="1"/>
            <p:nvPr/>
          </p:nvSpPr>
          <p:spPr>
            <a:xfrm>
              <a:off x="341723" y="3097968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lang="pt-B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</p:grpSp>
      <p:sp>
        <p:nvSpPr>
          <p:cNvPr id="10" name="Forma Livre: Forma 232">
            <a:extLst>
              <a:ext uri="{FF2B5EF4-FFF2-40B4-BE49-F238E27FC236}">
                <a16:creationId xmlns:a16="http://schemas.microsoft.com/office/drawing/2014/main" id="{36EB4A09-8B18-496E-9C59-19F38C252A7F}"/>
              </a:ext>
            </a:extLst>
          </p:cNvPr>
          <p:cNvSpPr/>
          <p:nvPr/>
        </p:nvSpPr>
        <p:spPr>
          <a:xfrm>
            <a:off x="3327707" y="6217738"/>
            <a:ext cx="2242635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FFFF00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</a:rPr>
              <a:t>Digital e Colorido</a:t>
            </a:r>
            <a:endParaRPr lang="en-US" dirty="0"/>
          </a:p>
        </p:txBody>
      </p:sp>
      <p:sp>
        <p:nvSpPr>
          <p:cNvPr id="14" name="Forma Livre: Forma 232">
            <a:extLst>
              <a:ext uri="{FF2B5EF4-FFF2-40B4-BE49-F238E27FC236}">
                <a16:creationId xmlns:a16="http://schemas.microsoft.com/office/drawing/2014/main" id="{50E8C93E-45F8-4761-AB9D-FB5CDC3EC303}"/>
              </a:ext>
            </a:extLst>
          </p:cNvPr>
          <p:cNvSpPr/>
          <p:nvPr/>
        </p:nvSpPr>
        <p:spPr>
          <a:xfrm>
            <a:off x="5754548" y="6228076"/>
            <a:ext cx="2272993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</a:rPr>
              <a:t>Digital</a:t>
            </a:r>
            <a:endParaRPr lang="en-US" sz="1200" dirty="0">
              <a:solidFill>
                <a:schemeClr val="bg2">
                  <a:lumMod val="50000"/>
                </a:schemeClr>
              </a:solidFill>
              <a:ea typeface="Roboto Light"/>
            </a:endParaRPr>
          </a:p>
        </p:txBody>
      </p:sp>
      <p:sp>
        <p:nvSpPr>
          <p:cNvPr id="15" name="Forma Livre: Forma 232">
            <a:extLst>
              <a:ext uri="{FF2B5EF4-FFF2-40B4-BE49-F238E27FC236}">
                <a16:creationId xmlns:a16="http://schemas.microsoft.com/office/drawing/2014/main" id="{3E07F3D9-047B-4728-955F-4017AC8D1AA2}"/>
              </a:ext>
            </a:extLst>
          </p:cNvPr>
          <p:cNvSpPr/>
          <p:nvPr/>
        </p:nvSpPr>
        <p:spPr>
          <a:xfrm>
            <a:off x="1214385" y="6196733"/>
            <a:ext cx="1924191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050" b="1" kern="0">
                <a:solidFill>
                  <a:srgbClr val="070D33"/>
                </a:solidFill>
                <a:latin typeface="Verdana"/>
                <a:ea typeface="Verdana"/>
                <a:cs typeface="Verdana"/>
              </a:rPr>
              <a:t>PAINEL</a:t>
            </a:r>
            <a:endParaRPr lang="en-US" sz="1100">
              <a:ea typeface="Roboto Light"/>
            </a:endParaRPr>
          </a:p>
        </p:txBody>
      </p:sp>
      <p:sp>
        <p:nvSpPr>
          <p:cNvPr id="88" name="CaixaDeTexto 87">
            <a:extLst>
              <a:ext uri="{FF2B5EF4-FFF2-40B4-BE49-F238E27FC236}">
                <a16:creationId xmlns:a16="http://schemas.microsoft.com/office/drawing/2014/main" id="{4D2FA03A-14C2-613D-0E35-085368945E05}"/>
              </a:ext>
            </a:extLst>
          </p:cNvPr>
          <p:cNvSpPr txBox="1"/>
          <p:nvPr/>
        </p:nvSpPr>
        <p:spPr>
          <a:xfrm>
            <a:off x="9763270" y="3738472"/>
            <a:ext cx="189136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 defTabSz="1219170">
              <a:defRPr/>
            </a:pPr>
            <a:r>
              <a:rPr lang="pt-BR" sz="1050" b="1">
                <a:solidFill>
                  <a:srgbClr val="FFFFFF"/>
                </a:solidFill>
                <a:latin typeface="Verdana"/>
                <a:ea typeface="Verdana"/>
              </a:rPr>
              <a:t>ELECTROLUX EAF50</a:t>
            </a:r>
            <a:endParaRPr lang="en-US" sz="1050">
              <a:solidFill>
                <a:srgbClr val="FFFFFF"/>
              </a:solidFill>
              <a:latin typeface="Verdana"/>
              <a:ea typeface="Verdana"/>
            </a:endParaRPr>
          </a:p>
          <a:p>
            <a:pPr algn="ctr" defTabSz="1219170">
              <a:defRPr/>
            </a:pPr>
            <a:endParaRPr lang="pt-BR" sz="1050" b="1">
              <a:solidFill>
                <a:srgbClr val="FFFFFF"/>
              </a:solidFill>
              <a:latin typeface="Verdana"/>
              <a:ea typeface="Roboto Light"/>
            </a:endParaRPr>
          </a:p>
        </p:txBody>
      </p:sp>
      <p:sp>
        <p:nvSpPr>
          <p:cNvPr id="236" name="CaixaDeTexto 235">
            <a:extLst>
              <a:ext uri="{FF2B5EF4-FFF2-40B4-BE49-F238E27FC236}">
                <a16:creationId xmlns:a16="http://schemas.microsoft.com/office/drawing/2014/main" id="{94B735C3-BFA4-A716-18C3-115E6ACE4610}"/>
              </a:ext>
            </a:extLst>
          </p:cNvPr>
          <p:cNvSpPr txBox="1"/>
          <p:nvPr/>
        </p:nvSpPr>
        <p:spPr>
          <a:xfrm>
            <a:off x="9747980" y="3719331"/>
            <a:ext cx="189136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 defTabSz="1219170">
              <a:defRPr/>
            </a:pPr>
            <a:r>
              <a:rPr lang="pt-BR" sz="1050" b="1" dirty="0">
                <a:solidFill>
                  <a:srgbClr val="FFFFFF"/>
                </a:solidFill>
                <a:latin typeface="Verdana"/>
                <a:ea typeface="Verdana"/>
              </a:rPr>
              <a:t>WAP – GRAND FAMILY</a:t>
            </a:r>
          </a:p>
          <a:p>
            <a:pPr algn="ctr" defTabSz="1219170">
              <a:defRPr/>
            </a:pPr>
            <a:endParaRPr lang="pt-BR" sz="1050" b="1" dirty="0">
              <a:solidFill>
                <a:srgbClr val="FFFFFF"/>
              </a:solidFill>
              <a:latin typeface="Verdana"/>
              <a:ea typeface="Roboto Light"/>
            </a:endParaRPr>
          </a:p>
        </p:txBody>
      </p:sp>
      <p:pic>
        <p:nvPicPr>
          <p:cNvPr id="235" name="Imagem 234" descr="Imagem em preto e branco de computador&#10;&#10;Descrição gerada automaticamente com confiança média">
            <a:extLst>
              <a:ext uri="{FF2B5EF4-FFF2-40B4-BE49-F238E27FC236}">
                <a16:creationId xmlns:a16="http://schemas.microsoft.com/office/drawing/2014/main" id="{AE05FE8F-7A5A-0B96-8E42-8DC699FE08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147" r="19574"/>
          <a:stretch/>
        </p:blipFill>
        <p:spPr>
          <a:xfrm>
            <a:off x="3738063" y="1931444"/>
            <a:ext cx="1573837" cy="1780908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761ACD7F-F33D-E4CD-BA7F-E34BAB698AD9}"/>
              </a:ext>
            </a:extLst>
          </p:cNvPr>
          <p:cNvSpPr txBox="1"/>
          <p:nvPr/>
        </p:nvSpPr>
        <p:spPr>
          <a:xfrm>
            <a:off x="5780362" y="4595417"/>
            <a:ext cx="2272994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1219170">
              <a:defRPr/>
            </a:pPr>
            <a:r>
              <a: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Bandejas + Espeto</a:t>
            </a:r>
            <a:endParaRPr lang="pt-BR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45C4237-498C-8F61-7DE2-8F1E8C24E444}"/>
              </a:ext>
            </a:extLst>
          </p:cNvPr>
          <p:cNvSpPr txBox="1"/>
          <p:nvPr/>
        </p:nvSpPr>
        <p:spPr>
          <a:xfrm>
            <a:off x="5740404" y="5008166"/>
            <a:ext cx="2272994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/>
                <a:ea typeface="Verdana"/>
                <a:cs typeface="Arial"/>
              </a:rPr>
              <a:t>50 a 200°C</a:t>
            </a:r>
            <a:endParaRPr lang="pt-BR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Verdana"/>
              <a:ea typeface="Verdana"/>
              <a:cs typeface="Arial"/>
            </a:endParaRP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6AA3CF58-F2EC-821E-F90F-805E9A889C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06655"/>
            <a:ext cx="1276516" cy="1554447"/>
          </a:xfrm>
          <a:prstGeom prst="rect">
            <a:avLst/>
          </a:prstGeom>
        </p:spPr>
      </p:pic>
      <p:sp>
        <p:nvSpPr>
          <p:cNvPr id="27" name="CaixaDeTexto 26">
            <a:extLst>
              <a:ext uri="{FF2B5EF4-FFF2-40B4-BE49-F238E27FC236}">
                <a16:creationId xmlns:a16="http://schemas.microsoft.com/office/drawing/2014/main" id="{C221C98E-7139-E7D9-7E45-A6815450197C}"/>
              </a:ext>
            </a:extLst>
          </p:cNvPr>
          <p:cNvSpPr txBox="1"/>
          <p:nvPr/>
        </p:nvSpPr>
        <p:spPr>
          <a:xfrm>
            <a:off x="5828418" y="1475329"/>
            <a:ext cx="1876073" cy="476726"/>
          </a:xfrm>
          <a:prstGeom prst="roundRect">
            <a:avLst/>
          </a:prstGeom>
          <a:solidFill>
            <a:srgbClr val="002060"/>
          </a:solidFill>
          <a:ln>
            <a:solidFill>
              <a:srgbClr val="0F1015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pt-BR" sz="1100" b="0" i="0" dirty="0">
                <a:solidFill>
                  <a:schemeClr val="bg1"/>
                </a:solidFill>
                <a:effectLst/>
                <a:latin typeface="DinPro"/>
              </a:rPr>
              <a:t>2º produto mais vendido da marca na categoria</a:t>
            </a:r>
          </a:p>
        </p:txBody>
      </p:sp>
    </p:spTree>
    <p:extLst>
      <p:ext uri="{BB962C8B-B14F-4D97-AF65-F5344CB8AC3E}">
        <p14:creationId xmlns:p14="http://schemas.microsoft.com/office/powerpoint/2010/main" val="3487692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>
            <a:extLst>
              <a:ext uri="{FF2B5EF4-FFF2-40B4-BE49-F238E27FC236}">
                <a16:creationId xmlns:a16="http://schemas.microsoft.com/office/drawing/2014/main" id="{C4FCCD50-A26A-5CE1-EC45-884EBEC4CD2E}"/>
              </a:ext>
            </a:extLst>
          </p:cNvPr>
          <p:cNvSpPr/>
          <p:nvPr/>
        </p:nvSpPr>
        <p:spPr>
          <a:xfrm>
            <a:off x="-29383" y="-14068"/>
            <a:ext cx="12192000" cy="68720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/>
              <a:ea typeface="+mn-ea"/>
              <a:cs typeface="+mn-cs"/>
              <a:sym typeface="Arial"/>
            </a:endParaRPr>
          </a:p>
        </p:txBody>
      </p:sp>
      <p:pic>
        <p:nvPicPr>
          <p:cNvPr id="44" name="Imagem 43">
            <a:extLst>
              <a:ext uri="{FF2B5EF4-FFF2-40B4-BE49-F238E27FC236}">
                <a16:creationId xmlns:a16="http://schemas.microsoft.com/office/drawing/2014/main" id="{4EEBF6E7-E4C0-479E-9D86-8DFF2318D3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97" y="1017473"/>
            <a:ext cx="3071021" cy="1118332"/>
          </a:xfrm>
          <a:prstGeom prst="rect">
            <a:avLst/>
          </a:prstGeom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C52106BB-0134-4758-A792-876E702B9458}"/>
              </a:ext>
            </a:extLst>
          </p:cNvPr>
          <p:cNvGrpSpPr/>
          <p:nvPr/>
        </p:nvGrpSpPr>
        <p:grpSpPr>
          <a:xfrm>
            <a:off x="-1643362" y="3674307"/>
            <a:ext cx="9517855" cy="3402323"/>
            <a:chOff x="249299" y="2658972"/>
            <a:chExt cx="7503433" cy="2551744"/>
          </a:xfrm>
        </p:grpSpPr>
        <p:sp>
          <p:nvSpPr>
            <p:cNvPr id="4" name="Forma Livre: Forma 3">
              <a:extLst>
                <a:ext uri="{FF2B5EF4-FFF2-40B4-BE49-F238E27FC236}">
                  <a16:creationId xmlns:a16="http://schemas.microsoft.com/office/drawing/2014/main" id="{897BB297-D7B2-4C99-B3DD-F3311F74CF5C}"/>
                </a:ext>
              </a:extLst>
            </p:cNvPr>
            <p:cNvSpPr/>
            <p:nvPr/>
          </p:nvSpPr>
          <p:spPr>
            <a:xfrm>
              <a:off x="4826545" y="265897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1F2338"/>
            </a:solidFill>
            <a:ln w="9144" cap="flat">
              <a:noFill/>
              <a:prstDash val="solid"/>
              <a:miter/>
            </a:ln>
          </p:spPr>
          <p:txBody>
            <a:bodyPr lIns="91440" tIns="45720" rIns="91440" bIns="45720" rtlCol="0" anchor="ctr"/>
            <a:lstStyle/>
            <a:p>
              <a:pPr algn="ctr" defTabSz="1219170">
                <a:defRPr/>
              </a:pPr>
              <a:r>
                <a:rPr lang="pt-BR" sz="1050" b="1" kern="0" dirty="0">
                  <a:solidFill>
                    <a:schemeClr val="bg1"/>
                  </a:solidFill>
                  <a:latin typeface="Verdana"/>
                  <a:ea typeface="+mn-lt"/>
                  <a:cs typeface="+mn-lt"/>
                </a:rPr>
                <a:t>MONDIAL – AFO-12L-BI</a:t>
              </a:r>
            </a:p>
          </p:txBody>
        </p:sp>
        <p:sp>
          <p:nvSpPr>
            <p:cNvPr id="5" name="Forma Livre: Forma 4">
              <a:extLst>
                <a:ext uri="{FF2B5EF4-FFF2-40B4-BE49-F238E27FC236}">
                  <a16:creationId xmlns:a16="http://schemas.microsoft.com/office/drawing/2014/main" id="{035826A8-CE7A-400E-A788-1A78438E511E}"/>
                </a:ext>
              </a:extLst>
            </p:cNvPr>
            <p:cNvSpPr/>
            <p:nvPr/>
          </p:nvSpPr>
          <p:spPr>
            <a:xfrm>
              <a:off x="4826545" y="296853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6" name="Forma Livre: Forma 5">
              <a:extLst>
                <a:ext uri="{FF2B5EF4-FFF2-40B4-BE49-F238E27FC236}">
                  <a16:creationId xmlns:a16="http://schemas.microsoft.com/office/drawing/2014/main" id="{E48F1120-A350-422F-8A6D-0CBF6164429F}"/>
                </a:ext>
              </a:extLst>
            </p:cNvPr>
            <p:cNvSpPr/>
            <p:nvPr/>
          </p:nvSpPr>
          <p:spPr>
            <a:xfrm>
              <a:off x="4826545" y="3278097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EFEFED"/>
                </a:highlight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7" name="Forma Livre: Forma 6">
              <a:extLst>
                <a:ext uri="{FF2B5EF4-FFF2-40B4-BE49-F238E27FC236}">
                  <a16:creationId xmlns:a16="http://schemas.microsoft.com/office/drawing/2014/main" id="{4F39F362-D076-4291-B8D7-BA0EAD5E00C2}"/>
                </a:ext>
              </a:extLst>
            </p:cNvPr>
            <p:cNvSpPr/>
            <p:nvPr/>
          </p:nvSpPr>
          <p:spPr>
            <a:xfrm>
              <a:off x="4826545" y="3587659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8" name="Forma Livre: Forma 7">
              <a:extLst>
                <a:ext uri="{FF2B5EF4-FFF2-40B4-BE49-F238E27FC236}">
                  <a16:creationId xmlns:a16="http://schemas.microsoft.com/office/drawing/2014/main" id="{99CFC5BE-4F15-4C36-943C-E9CAF089D5F6}"/>
                </a:ext>
              </a:extLst>
            </p:cNvPr>
            <p:cNvSpPr/>
            <p:nvPr/>
          </p:nvSpPr>
          <p:spPr>
            <a:xfrm>
              <a:off x="4826545" y="389722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9" name="Forma Livre: Forma 8">
              <a:extLst>
                <a:ext uri="{FF2B5EF4-FFF2-40B4-BE49-F238E27FC236}">
                  <a16:creationId xmlns:a16="http://schemas.microsoft.com/office/drawing/2014/main" id="{17840FCB-F264-4EE5-A73F-618B80BBAADA}"/>
                </a:ext>
              </a:extLst>
            </p:cNvPr>
            <p:cNvSpPr/>
            <p:nvPr/>
          </p:nvSpPr>
          <p:spPr>
            <a:xfrm>
              <a:off x="4826545" y="420678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lIns="91440" tIns="45720" rIns="91440" bIns="45720" rtlCol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</a:rPr>
                <a:t>90 minutos</a:t>
              </a:r>
              <a:endParaRPr 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" name="Forma Livre: Forma 10">
              <a:extLst>
                <a:ext uri="{FF2B5EF4-FFF2-40B4-BE49-F238E27FC236}">
                  <a16:creationId xmlns:a16="http://schemas.microsoft.com/office/drawing/2014/main" id="{EB300F63-D0A2-4597-9FEA-B11BD148D1A5}"/>
                </a:ext>
              </a:extLst>
            </p:cNvPr>
            <p:cNvSpPr/>
            <p:nvPr/>
          </p:nvSpPr>
          <p:spPr>
            <a:xfrm>
              <a:off x="6342703" y="265897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1F2338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" name="Forma Livre: Forma 11">
              <a:extLst>
                <a:ext uri="{FF2B5EF4-FFF2-40B4-BE49-F238E27FC236}">
                  <a16:creationId xmlns:a16="http://schemas.microsoft.com/office/drawing/2014/main" id="{F7823655-D952-4A27-AB99-F660B30C8B17}"/>
                </a:ext>
              </a:extLst>
            </p:cNvPr>
            <p:cNvSpPr/>
            <p:nvPr/>
          </p:nvSpPr>
          <p:spPr>
            <a:xfrm>
              <a:off x="6342703" y="296853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" name="Forma Livre: Forma 12">
              <a:extLst>
                <a:ext uri="{FF2B5EF4-FFF2-40B4-BE49-F238E27FC236}">
                  <a16:creationId xmlns:a16="http://schemas.microsoft.com/office/drawing/2014/main" id="{2141D4A6-A1E4-4C4A-B24E-473292D1D2B8}"/>
                </a:ext>
              </a:extLst>
            </p:cNvPr>
            <p:cNvSpPr/>
            <p:nvPr/>
          </p:nvSpPr>
          <p:spPr>
            <a:xfrm>
              <a:off x="6342703" y="3278097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7" name="Forma Livre: Forma 16">
              <a:extLst>
                <a:ext uri="{FF2B5EF4-FFF2-40B4-BE49-F238E27FC236}">
                  <a16:creationId xmlns:a16="http://schemas.microsoft.com/office/drawing/2014/main" id="{FE319271-F681-4047-BC97-C3375BE00512}"/>
                </a:ext>
              </a:extLst>
            </p:cNvPr>
            <p:cNvSpPr/>
            <p:nvPr/>
          </p:nvSpPr>
          <p:spPr>
            <a:xfrm>
              <a:off x="6342703" y="3587659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" name="Forma Livre: Forma 17">
              <a:extLst>
                <a:ext uri="{FF2B5EF4-FFF2-40B4-BE49-F238E27FC236}">
                  <a16:creationId xmlns:a16="http://schemas.microsoft.com/office/drawing/2014/main" id="{78F35AE5-3353-483F-BD93-875F183E5265}"/>
                </a:ext>
              </a:extLst>
            </p:cNvPr>
            <p:cNvSpPr/>
            <p:nvPr/>
          </p:nvSpPr>
          <p:spPr>
            <a:xfrm>
              <a:off x="6342703" y="389722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Forma Livre: Forma 20">
              <a:extLst>
                <a:ext uri="{FF2B5EF4-FFF2-40B4-BE49-F238E27FC236}">
                  <a16:creationId xmlns:a16="http://schemas.microsoft.com/office/drawing/2014/main" id="{E68DB8D2-FA63-4716-B6D4-0EEF028A301E}"/>
                </a:ext>
              </a:extLst>
            </p:cNvPr>
            <p:cNvSpPr/>
            <p:nvPr/>
          </p:nvSpPr>
          <p:spPr>
            <a:xfrm>
              <a:off x="6342703" y="420678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lIns="91440" tIns="45720" rIns="91440" bIns="45720" rtlCol="0" anchor="ctr"/>
            <a:lstStyle/>
            <a:p>
              <a:pPr algn="ctr" defTabSz="1219170">
                <a:buClr>
                  <a:srgbClr val="000000"/>
                </a:buClr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</a:rPr>
                <a:t>90 minutos</a:t>
              </a:r>
              <a:endPara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2" name="Forma Livre: Forma 21">
              <a:extLst>
                <a:ext uri="{FF2B5EF4-FFF2-40B4-BE49-F238E27FC236}">
                  <a16:creationId xmlns:a16="http://schemas.microsoft.com/office/drawing/2014/main" id="{7A256866-2F31-4AD2-8B81-C0B329BFA385}"/>
                </a:ext>
              </a:extLst>
            </p:cNvPr>
            <p:cNvSpPr/>
            <p:nvPr/>
          </p:nvSpPr>
          <p:spPr>
            <a:xfrm>
              <a:off x="2013046" y="2968534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4" name="Forma Livre: Forma 223">
              <a:extLst>
                <a:ext uri="{FF2B5EF4-FFF2-40B4-BE49-F238E27FC236}">
                  <a16:creationId xmlns:a16="http://schemas.microsoft.com/office/drawing/2014/main" id="{4632ADD5-310D-4119-A219-0328BA60638A}"/>
                </a:ext>
              </a:extLst>
            </p:cNvPr>
            <p:cNvSpPr/>
            <p:nvPr/>
          </p:nvSpPr>
          <p:spPr>
            <a:xfrm>
              <a:off x="2013046" y="3278097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5" name="Forma Livre: Forma 224">
              <a:extLst>
                <a:ext uri="{FF2B5EF4-FFF2-40B4-BE49-F238E27FC236}">
                  <a16:creationId xmlns:a16="http://schemas.microsoft.com/office/drawing/2014/main" id="{6F255560-B643-443D-B751-311FA15DDBE5}"/>
                </a:ext>
              </a:extLst>
            </p:cNvPr>
            <p:cNvSpPr/>
            <p:nvPr/>
          </p:nvSpPr>
          <p:spPr>
            <a:xfrm>
              <a:off x="2013046" y="3587659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6" name="Forma Livre: Forma 225">
              <a:extLst>
                <a:ext uri="{FF2B5EF4-FFF2-40B4-BE49-F238E27FC236}">
                  <a16:creationId xmlns:a16="http://schemas.microsoft.com/office/drawing/2014/main" id="{B4B75D1B-A44B-4D1A-85F9-FECA7790B785}"/>
                </a:ext>
              </a:extLst>
            </p:cNvPr>
            <p:cNvSpPr/>
            <p:nvPr/>
          </p:nvSpPr>
          <p:spPr>
            <a:xfrm>
              <a:off x="2013046" y="3897222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7" name="Forma Livre: Forma 226">
              <a:extLst>
                <a:ext uri="{FF2B5EF4-FFF2-40B4-BE49-F238E27FC236}">
                  <a16:creationId xmlns:a16="http://schemas.microsoft.com/office/drawing/2014/main" id="{78B8C08D-D015-44F4-B565-1A4803C7683B}"/>
                </a:ext>
              </a:extLst>
            </p:cNvPr>
            <p:cNvSpPr/>
            <p:nvPr/>
          </p:nvSpPr>
          <p:spPr>
            <a:xfrm>
              <a:off x="2013046" y="4206784"/>
              <a:ext cx="1191136" cy="295275"/>
            </a:xfrm>
            <a:custGeom>
              <a:avLst/>
              <a:gdLst>
                <a:gd name="connsiteX0" fmla="*/ 0 w 1191136"/>
                <a:gd name="connsiteY0" fmla="*/ 0 h 295275"/>
                <a:gd name="connsiteX1" fmla="*/ 1191137 w 1191136"/>
                <a:gd name="connsiteY1" fmla="*/ 0 h 295275"/>
                <a:gd name="connsiteX2" fmla="*/ 1191137 w 1191136"/>
                <a:gd name="connsiteY2" fmla="*/ 295275 h 295275"/>
                <a:gd name="connsiteX3" fmla="*/ 0 w 1191136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136" h="295275">
                  <a:moveTo>
                    <a:pt x="0" y="0"/>
                  </a:moveTo>
                  <a:lnTo>
                    <a:pt x="1191137" y="0"/>
                  </a:lnTo>
                  <a:lnTo>
                    <a:pt x="1191137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8" name="Forma Livre: Forma 227">
              <a:extLst>
                <a:ext uri="{FF2B5EF4-FFF2-40B4-BE49-F238E27FC236}">
                  <a16:creationId xmlns:a16="http://schemas.microsoft.com/office/drawing/2014/main" id="{1E70040D-C921-4162-96CC-EBAF04640260}"/>
                </a:ext>
              </a:extLst>
            </p:cNvPr>
            <p:cNvSpPr/>
            <p:nvPr/>
          </p:nvSpPr>
          <p:spPr>
            <a:xfrm>
              <a:off x="3322289" y="265897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91B2B1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9" name="Forma Livre: Forma 228">
              <a:extLst>
                <a:ext uri="{FF2B5EF4-FFF2-40B4-BE49-F238E27FC236}">
                  <a16:creationId xmlns:a16="http://schemas.microsoft.com/office/drawing/2014/main" id="{FD401C97-0F11-423F-8458-ADB9E347418A}"/>
                </a:ext>
              </a:extLst>
            </p:cNvPr>
            <p:cNvSpPr/>
            <p:nvPr/>
          </p:nvSpPr>
          <p:spPr>
            <a:xfrm>
              <a:off x="3322289" y="2968534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0" name="Forma Livre: Forma 229">
              <a:extLst>
                <a:ext uri="{FF2B5EF4-FFF2-40B4-BE49-F238E27FC236}">
                  <a16:creationId xmlns:a16="http://schemas.microsoft.com/office/drawing/2014/main" id="{0B92D761-5A6D-453E-9C23-107EFE0A4D63}"/>
                </a:ext>
              </a:extLst>
            </p:cNvPr>
            <p:cNvSpPr/>
            <p:nvPr/>
          </p:nvSpPr>
          <p:spPr>
            <a:xfrm>
              <a:off x="3322289" y="3278097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1" name="Forma Livre: Forma 230">
              <a:extLst>
                <a:ext uri="{FF2B5EF4-FFF2-40B4-BE49-F238E27FC236}">
                  <a16:creationId xmlns:a16="http://schemas.microsoft.com/office/drawing/2014/main" id="{41447008-0CF2-4D86-8CCA-BBD1D74EA151}"/>
                </a:ext>
              </a:extLst>
            </p:cNvPr>
            <p:cNvSpPr/>
            <p:nvPr/>
          </p:nvSpPr>
          <p:spPr>
            <a:xfrm>
              <a:off x="3322289" y="3587659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2" name="Forma Livre: Forma 231">
              <a:extLst>
                <a:ext uri="{FF2B5EF4-FFF2-40B4-BE49-F238E27FC236}">
                  <a16:creationId xmlns:a16="http://schemas.microsoft.com/office/drawing/2014/main" id="{AA0E1F26-8718-4964-8A00-5F364F071492}"/>
                </a:ext>
              </a:extLst>
            </p:cNvPr>
            <p:cNvSpPr/>
            <p:nvPr/>
          </p:nvSpPr>
          <p:spPr>
            <a:xfrm>
              <a:off x="3322289" y="3897222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pt-BR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3" name="Forma Livre: Forma 232">
              <a:extLst>
                <a:ext uri="{FF2B5EF4-FFF2-40B4-BE49-F238E27FC236}">
                  <a16:creationId xmlns:a16="http://schemas.microsoft.com/office/drawing/2014/main" id="{8C9D5E9F-4B97-4B7B-8DB4-8811D0C2A32F}"/>
                </a:ext>
              </a:extLst>
            </p:cNvPr>
            <p:cNvSpPr/>
            <p:nvPr/>
          </p:nvSpPr>
          <p:spPr>
            <a:xfrm>
              <a:off x="3314963" y="4199457"/>
              <a:ext cx="1395305" cy="295275"/>
            </a:xfrm>
            <a:custGeom>
              <a:avLst/>
              <a:gdLst>
                <a:gd name="connsiteX0" fmla="*/ 0 w 1395305"/>
                <a:gd name="connsiteY0" fmla="*/ 0 h 295275"/>
                <a:gd name="connsiteX1" fmla="*/ 1395305 w 1395305"/>
                <a:gd name="connsiteY1" fmla="*/ 0 h 295275"/>
                <a:gd name="connsiteX2" fmla="*/ 1395305 w 1395305"/>
                <a:gd name="connsiteY2" fmla="*/ 295275 h 295275"/>
                <a:gd name="connsiteX3" fmla="*/ 0 w 1395305"/>
                <a:gd name="connsiteY3" fmla="*/ 29527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305" h="295275">
                  <a:moveTo>
                    <a:pt x="0" y="0"/>
                  </a:moveTo>
                  <a:lnTo>
                    <a:pt x="1395305" y="0"/>
                  </a:lnTo>
                  <a:lnTo>
                    <a:pt x="1395305" y="295275"/>
                  </a:lnTo>
                  <a:lnTo>
                    <a:pt x="0" y="295275"/>
                  </a:lnTo>
                  <a:close/>
                </a:path>
              </a:pathLst>
            </a:custGeom>
            <a:solidFill>
              <a:srgbClr val="D5D5D5"/>
            </a:solidFill>
            <a:ln w="9144" cap="flat">
              <a:noFill/>
              <a:prstDash val="solid"/>
              <a:miter/>
            </a:ln>
          </p:spPr>
          <p:txBody>
            <a:bodyPr lIns="91440" tIns="45720" rIns="91440" bIns="45720" rtlCol="0" anchor="ctr"/>
            <a:lstStyle/>
            <a:p>
              <a:pPr algn="ctr" defTabSz="1219170">
                <a:defRPr/>
              </a:pPr>
              <a:endParaRPr lang="pt-BR" sz="1200" kern="0" dirty="0">
                <a:latin typeface="Verdana"/>
                <a:ea typeface="Verdana"/>
                <a:cs typeface="Verdana"/>
              </a:endParaRPr>
            </a:p>
            <a:p>
              <a:pPr algn="ctr" defTabSz="1219170">
                <a:defRPr/>
              </a:pPr>
              <a:endPara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Verdana"/>
              </a:endParaRPr>
            </a:p>
            <a:p>
              <a:pPr algn="ctr" defTabSz="1219170"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Verdana"/>
                </a:rPr>
                <a:t>- minutos</a:t>
              </a:r>
              <a:endPara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ea typeface="+mn-lt"/>
                <a:cs typeface="+mn-lt"/>
              </a:endParaRPr>
            </a:p>
            <a:p>
              <a:pPr algn="ctr" defTabSz="1219170">
                <a:defRPr/>
              </a:pPr>
              <a:endParaRPr lang="pt-BR" sz="1200" kern="0" dirty="0">
                <a:latin typeface="Verdana"/>
                <a:ea typeface="Verdana"/>
                <a:cs typeface="Verdana"/>
              </a:endParaRPr>
            </a:p>
            <a:p>
              <a:pPr algn="ctr" defTabSz="1219170">
                <a:defRPr/>
              </a:pPr>
              <a:endParaRPr lang="pt-BR" sz="1200" kern="0" dirty="0">
                <a:solidFill>
                  <a:schemeClr val="bg2">
                    <a:lumMod val="50000"/>
                  </a:schemeClr>
                </a:solidFill>
                <a:ea typeface="+mn-lt"/>
                <a:cs typeface="+mn-lt"/>
              </a:endParaRPr>
            </a:p>
          </p:txBody>
        </p:sp>
        <p:sp>
          <p:nvSpPr>
            <p:cNvPr id="78" name="CaixaDeTexto 77">
              <a:extLst>
                <a:ext uri="{FF2B5EF4-FFF2-40B4-BE49-F238E27FC236}">
                  <a16:creationId xmlns:a16="http://schemas.microsoft.com/office/drawing/2014/main" id="{8B9A6107-7CD7-48B1-B36E-496EA0ECCC3A}"/>
                </a:ext>
              </a:extLst>
            </p:cNvPr>
            <p:cNvSpPr txBox="1"/>
            <p:nvPr/>
          </p:nvSpPr>
          <p:spPr>
            <a:xfrm>
              <a:off x="3314536" y="3328277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Bandejas + Espeto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79" name="CaixaDeTexto 78">
              <a:extLst>
                <a:ext uri="{FF2B5EF4-FFF2-40B4-BE49-F238E27FC236}">
                  <a16:creationId xmlns:a16="http://schemas.microsoft.com/office/drawing/2014/main" id="{3573E44C-9A19-4F65-B5C3-ACCD9D1D30E3}"/>
                </a:ext>
              </a:extLst>
            </p:cNvPr>
            <p:cNvSpPr txBox="1"/>
            <p:nvPr/>
          </p:nvSpPr>
          <p:spPr>
            <a:xfrm>
              <a:off x="3321260" y="3618662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Verdana"/>
                  <a:ea typeface="Verdana"/>
                  <a:cs typeface="Arial"/>
                </a:rPr>
                <a:t>50 a 200°C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/>
                <a:ea typeface="Verdana"/>
                <a:cs typeface="Arial"/>
              </a:endParaRPr>
            </a:p>
          </p:txBody>
        </p:sp>
        <p:sp>
          <p:nvSpPr>
            <p:cNvPr id="80" name="CaixaDeTexto 79">
              <a:extLst>
                <a:ext uri="{FF2B5EF4-FFF2-40B4-BE49-F238E27FC236}">
                  <a16:creationId xmlns:a16="http://schemas.microsoft.com/office/drawing/2014/main" id="{B687EF02-08EF-4274-8785-028E891C08EF}"/>
                </a:ext>
              </a:extLst>
            </p:cNvPr>
            <p:cNvSpPr txBox="1"/>
            <p:nvPr/>
          </p:nvSpPr>
          <p:spPr>
            <a:xfrm>
              <a:off x="3349442" y="3897221"/>
              <a:ext cx="1407055" cy="311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l-PL" sz="1050" kern="0" dirty="0">
                  <a:solidFill>
                    <a:schemeClr val="bg2">
                      <a:lumMod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1700W (127V) e 1800W (220V) </a:t>
              </a:r>
            </a:p>
          </p:txBody>
        </p:sp>
        <p:sp>
          <p:nvSpPr>
            <p:cNvPr id="81" name="CaixaDeTexto 80">
              <a:extLst>
                <a:ext uri="{FF2B5EF4-FFF2-40B4-BE49-F238E27FC236}">
                  <a16:creationId xmlns:a16="http://schemas.microsoft.com/office/drawing/2014/main" id="{7EDB51C0-4ED5-4EBD-A58D-E7F6E4EE2CFD}"/>
                </a:ext>
              </a:extLst>
            </p:cNvPr>
            <p:cNvSpPr txBox="1"/>
            <p:nvPr/>
          </p:nvSpPr>
          <p:spPr>
            <a:xfrm>
              <a:off x="3498041" y="5002967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lang="pt-B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59" name="CaixaDeTexto 58">
              <a:extLst>
                <a:ext uri="{FF2B5EF4-FFF2-40B4-BE49-F238E27FC236}">
                  <a16:creationId xmlns:a16="http://schemas.microsoft.com/office/drawing/2014/main" id="{1124ED32-4531-4743-BC2F-5AE3ADDAF3F9}"/>
                </a:ext>
              </a:extLst>
            </p:cNvPr>
            <p:cNvSpPr txBox="1"/>
            <p:nvPr/>
          </p:nvSpPr>
          <p:spPr>
            <a:xfrm>
              <a:off x="2090595" y="3028645"/>
              <a:ext cx="979660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CAPACIDADE</a:t>
              </a:r>
            </a:p>
          </p:txBody>
        </p:sp>
        <p:sp>
          <p:nvSpPr>
            <p:cNvPr id="60" name="CaixaDeTexto 59">
              <a:extLst>
                <a:ext uri="{FF2B5EF4-FFF2-40B4-BE49-F238E27FC236}">
                  <a16:creationId xmlns:a16="http://schemas.microsoft.com/office/drawing/2014/main" id="{ECC44866-F303-4088-B91E-5791B5406858}"/>
                </a:ext>
              </a:extLst>
            </p:cNvPr>
            <p:cNvSpPr txBox="1"/>
            <p:nvPr/>
          </p:nvSpPr>
          <p:spPr>
            <a:xfrm>
              <a:off x="2090592" y="3263447"/>
              <a:ext cx="979660" cy="315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 dirty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FORMATO INTERNO</a:t>
              </a:r>
            </a:p>
          </p:txBody>
        </p:sp>
        <p:sp>
          <p:nvSpPr>
            <p:cNvPr id="61" name="CaixaDeTexto 60">
              <a:extLst>
                <a:ext uri="{FF2B5EF4-FFF2-40B4-BE49-F238E27FC236}">
                  <a16:creationId xmlns:a16="http://schemas.microsoft.com/office/drawing/2014/main" id="{92F1FF56-2BEB-4C65-8E7D-3AB326510637}"/>
                </a:ext>
              </a:extLst>
            </p:cNvPr>
            <p:cNvSpPr txBox="1"/>
            <p:nvPr/>
          </p:nvSpPr>
          <p:spPr>
            <a:xfrm>
              <a:off x="2023353" y="3640332"/>
              <a:ext cx="1141028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TEMPERATURA</a:t>
              </a:r>
            </a:p>
          </p:txBody>
        </p:sp>
        <p:sp>
          <p:nvSpPr>
            <p:cNvPr id="62" name="CaixaDeTexto 61">
              <a:extLst>
                <a:ext uri="{FF2B5EF4-FFF2-40B4-BE49-F238E27FC236}">
                  <a16:creationId xmlns:a16="http://schemas.microsoft.com/office/drawing/2014/main" id="{F3280BDF-9E22-4168-B78B-6F357C26B6CE}"/>
                </a:ext>
              </a:extLst>
            </p:cNvPr>
            <p:cNvSpPr txBox="1"/>
            <p:nvPr/>
          </p:nvSpPr>
          <p:spPr>
            <a:xfrm>
              <a:off x="2023353" y="3949237"/>
              <a:ext cx="1141028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POTÊNCIA</a:t>
              </a:r>
            </a:p>
          </p:txBody>
        </p:sp>
        <p:sp>
          <p:nvSpPr>
            <p:cNvPr id="63" name="CaixaDeTexto 62">
              <a:extLst>
                <a:ext uri="{FF2B5EF4-FFF2-40B4-BE49-F238E27FC236}">
                  <a16:creationId xmlns:a16="http://schemas.microsoft.com/office/drawing/2014/main" id="{081E1DCC-2BE1-49F8-AD89-DB6598161EB8}"/>
                </a:ext>
              </a:extLst>
            </p:cNvPr>
            <p:cNvSpPr txBox="1"/>
            <p:nvPr/>
          </p:nvSpPr>
          <p:spPr>
            <a:xfrm>
              <a:off x="2000355" y="4249260"/>
              <a:ext cx="1231263" cy="192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pt-BR" sz="1067" b="1" i="0" u="none" strike="noStrike" kern="0" cap="none" spc="0" normalizeH="0" baseline="0" noProof="0">
                  <a:ln>
                    <a:noFill/>
                  </a:ln>
                  <a:solidFill>
                    <a:srgbClr val="070D33"/>
                  </a:solidFill>
                  <a:effectLst/>
                  <a:uLnTx/>
                  <a:uFillTx/>
                  <a:latin typeface="Verdana" panose="020B0604030504040204" pitchFamily="34" charset="0"/>
                  <a:ea typeface="Verdana" panose="020B0604030504040204" pitchFamily="34" charset="0"/>
                  <a:cs typeface="Arial"/>
                  <a:sym typeface="Arial"/>
                </a:rPr>
                <a:t>TIMER</a:t>
              </a:r>
            </a:p>
          </p:txBody>
        </p:sp>
        <p:sp>
          <p:nvSpPr>
            <p:cNvPr id="67" name="CaixaDeTexto 66">
              <a:extLst>
                <a:ext uri="{FF2B5EF4-FFF2-40B4-BE49-F238E27FC236}">
                  <a16:creationId xmlns:a16="http://schemas.microsoft.com/office/drawing/2014/main" id="{BEAE3C3D-29E8-433A-901B-AE093F6ECA0B}"/>
                </a:ext>
              </a:extLst>
            </p:cNvPr>
            <p:cNvSpPr txBox="1"/>
            <p:nvPr/>
          </p:nvSpPr>
          <p:spPr>
            <a:xfrm>
              <a:off x="3302466" y="3011709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bg2">
                      <a:lumMod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12</a:t>
              </a:r>
              <a:r>
                <a:rPr kumimoji="0" lang="pt-BR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</a:schemeClr>
                  </a:solidFill>
                  <a:effectLst/>
                  <a:uLnTx/>
                  <a:uFillTx/>
                  <a:latin typeface="Verdana"/>
                  <a:ea typeface="Verdana"/>
                  <a:cs typeface="Arial"/>
                  <a:sym typeface="Arial"/>
                </a:rPr>
                <a:t> Litros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Verdana"/>
                <a:ea typeface="Verdana"/>
                <a:cs typeface="Arial"/>
              </a:endParaRPr>
            </a:p>
          </p:txBody>
        </p:sp>
        <p:sp>
          <p:nvSpPr>
            <p:cNvPr id="89" name="CaixaDeTexto 88">
              <a:extLst>
                <a:ext uri="{FF2B5EF4-FFF2-40B4-BE49-F238E27FC236}">
                  <a16:creationId xmlns:a16="http://schemas.microsoft.com/office/drawing/2014/main" id="{DF809C95-163B-4E2C-B020-5CC3C8B41A7B}"/>
                </a:ext>
              </a:extLst>
            </p:cNvPr>
            <p:cNvSpPr txBox="1"/>
            <p:nvPr/>
          </p:nvSpPr>
          <p:spPr>
            <a:xfrm>
              <a:off x="3316405" y="2714651"/>
              <a:ext cx="1425849" cy="19240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050" b="1" kern="0" dirty="0">
                  <a:solidFill>
                    <a:schemeClr val="bg1"/>
                  </a:solidFill>
                  <a:latin typeface="Verdana"/>
                  <a:ea typeface="Verdana"/>
                  <a:cs typeface="Arial"/>
                  <a:sym typeface="Arial"/>
                </a:rPr>
                <a:t>OFRT790</a:t>
              </a:r>
              <a:endParaRPr kumimoji="0" lang="pt-BR" sz="1067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endParaRPr>
            </a:p>
          </p:txBody>
        </p:sp>
        <p:sp>
          <p:nvSpPr>
            <p:cNvPr id="90" name="CaixaDeTexto 89">
              <a:extLst>
                <a:ext uri="{FF2B5EF4-FFF2-40B4-BE49-F238E27FC236}">
                  <a16:creationId xmlns:a16="http://schemas.microsoft.com/office/drawing/2014/main" id="{E0F0E7E1-D241-4D88-B00C-734CA34459BB}"/>
                </a:ext>
              </a:extLst>
            </p:cNvPr>
            <p:cNvSpPr txBox="1"/>
            <p:nvPr/>
          </p:nvSpPr>
          <p:spPr>
            <a:xfrm>
              <a:off x="6334210" y="2711298"/>
              <a:ext cx="1418522" cy="311624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 defTabSz="1219170">
                <a:defRPr/>
              </a:pPr>
              <a:r>
                <a:rPr lang="pt-BR" sz="1050" b="1" dirty="0">
                  <a:solidFill>
                    <a:srgbClr val="FFFFFF"/>
                  </a:solidFill>
                  <a:latin typeface="Verdana"/>
                  <a:ea typeface="Verdana"/>
                </a:rPr>
                <a:t>PHILCO – PRF2200</a:t>
              </a:r>
              <a:endParaRPr lang="en-US" sz="1050" dirty="0">
                <a:solidFill>
                  <a:srgbClr val="FFFFFF"/>
                </a:solidFill>
                <a:latin typeface="Verdana"/>
                <a:ea typeface="Verdana"/>
              </a:endParaRPr>
            </a:p>
            <a:p>
              <a:pPr algn="ctr" defTabSz="1219170">
                <a:defRPr/>
              </a:pPr>
              <a:endParaRPr lang="pt-BR" sz="1050" b="1" dirty="0">
                <a:solidFill>
                  <a:srgbClr val="FFFFFF"/>
                </a:solidFill>
                <a:latin typeface="Verdana"/>
                <a:ea typeface="Roboto Light"/>
              </a:endParaRPr>
            </a:p>
          </p:txBody>
        </p:sp>
        <p:sp>
          <p:nvSpPr>
            <p:cNvPr id="108" name="CaixaDeTexto 107">
              <a:extLst>
                <a:ext uri="{FF2B5EF4-FFF2-40B4-BE49-F238E27FC236}">
                  <a16:creationId xmlns:a16="http://schemas.microsoft.com/office/drawing/2014/main" id="{3506BE35-DE87-49C5-A2B9-B419C4E45CC0}"/>
                </a:ext>
              </a:extLst>
            </p:cNvPr>
            <p:cNvSpPr txBox="1"/>
            <p:nvPr/>
          </p:nvSpPr>
          <p:spPr>
            <a:xfrm>
              <a:off x="4849168" y="3323792"/>
              <a:ext cx="1407055" cy="3231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defRPr/>
              </a:pPr>
              <a:r>
                <a:rPr lang="pt-BR" sz="11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Cesto 5L + Assadeiras</a:t>
              </a:r>
              <a:endParaRPr lang="pt-BR" sz="1100" kern="0" dirty="0">
                <a:ea typeface="+mn-lt"/>
                <a:cs typeface="+mn-lt"/>
                <a:sym typeface="Arial"/>
              </a:endParaRPr>
            </a:p>
            <a:p>
              <a:pPr marL="0" marR="0" lvl="0" indent="0" algn="ctr" defTabSz="121917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Tx/>
                <a:buFontTx/>
                <a:buNone/>
                <a:tabLst/>
                <a:defRPr/>
              </a:pPr>
              <a:endParaRPr lang="pt-BR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09" name="CaixaDeTexto 108">
              <a:extLst>
                <a:ext uri="{FF2B5EF4-FFF2-40B4-BE49-F238E27FC236}">
                  <a16:creationId xmlns:a16="http://schemas.microsoft.com/office/drawing/2014/main" id="{8233CFD8-BFF3-4E77-813C-34E662378B02}"/>
                </a:ext>
              </a:extLst>
            </p:cNvPr>
            <p:cNvSpPr txBox="1"/>
            <p:nvPr/>
          </p:nvSpPr>
          <p:spPr>
            <a:xfrm>
              <a:off x="4842344" y="3618662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bg2">
                      <a:lumMod val="50000"/>
                    </a:schemeClr>
                  </a:solidFill>
                  <a:latin typeface="Verdana"/>
                  <a:ea typeface="Verdana"/>
                  <a:cs typeface="Arial"/>
                </a:rPr>
                <a:t>Até 200°C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Verdana"/>
                <a:ea typeface="Verdana"/>
                <a:cs typeface="Arial"/>
              </a:endParaRPr>
            </a:p>
          </p:txBody>
        </p:sp>
        <p:sp>
          <p:nvSpPr>
            <p:cNvPr id="110" name="CaixaDeTexto 109">
              <a:extLst>
                <a:ext uri="{FF2B5EF4-FFF2-40B4-BE49-F238E27FC236}">
                  <a16:creationId xmlns:a16="http://schemas.microsoft.com/office/drawing/2014/main" id="{013FC684-F65C-4FCA-9B8E-E658FFD30028}"/>
                </a:ext>
              </a:extLst>
            </p:cNvPr>
            <p:cNvSpPr txBox="1"/>
            <p:nvPr/>
          </p:nvSpPr>
          <p:spPr>
            <a:xfrm>
              <a:off x="4869278" y="3908154"/>
              <a:ext cx="1407055" cy="323165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05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2000W (127V) e 2200W (220V)</a:t>
              </a:r>
              <a:endPara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11" name="CaixaDeTexto 110">
              <a:extLst>
                <a:ext uri="{FF2B5EF4-FFF2-40B4-BE49-F238E27FC236}">
                  <a16:creationId xmlns:a16="http://schemas.microsoft.com/office/drawing/2014/main" id="{C878BD63-5D82-4E24-B9A5-1673990B6B02}"/>
                </a:ext>
              </a:extLst>
            </p:cNvPr>
            <p:cNvSpPr txBox="1"/>
            <p:nvPr/>
          </p:nvSpPr>
          <p:spPr>
            <a:xfrm>
              <a:off x="249299" y="2731621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endParaRPr kumimoji="0" lang="pt-BR" sz="12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Verdana"/>
                <a:ea typeface="Verdana"/>
                <a:cs typeface="Arial"/>
                <a:sym typeface="Arial"/>
              </a:endParaRPr>
            </a:p>
          </p:txBody>
        </p:sp>
        <p:sp>
          <p:nvSpPr>
            <p:cNvPr id="112" name="CaixaDeTexto 111">
              <a:extLst>
                <a:ext uri="{FF2B5EF4-FFF2-40B4-BE49-F238E27FC236}">
                  <a16:creationId xmlns:a16="http://schemas.microsoft.com/office/drawing/2014/main" id="{8AE10CFC-695A-4D7C-B680-4F468DF13612}"/>
                </a:ext>
              </a:extLst>
            </p:cNvPr>
            <p:cNvSpPr txBox="1"/>
            <p:nvPr/>
          </p:nvSpPr>
          <p:spPr>
            <a:xfrm>
              <a:off x="4823550" y="3011709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12 Litros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13" name="CaixaDeTexto 112">
              <a:extLst>
                <a:ext uri="{FF2B5EF4-FFF2-40B4-BE49-F238E27FC236}">
                  <a16:creationId xmlns:a16="http://schemas.microsoft.com/office/drawing/2014/main" id="{5CDF434B-F1B4-40BB-9718-A1A16EA79D5F}"/>
                </a:ext>
              </a:extLst>
            </p:cNvPr>
            <p:cNvSpPr txBox="1"/>
            <p:nvPr/>
          </p:nvSpPr>
          <p:spPr>
            <a:xfrm>
              <a:off x="6327122" y="3279280"/>
              <a:ext cx="1407055" cy="43281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defRPr/>
              </a:pPr>
              <a:r>
                <a:rPr lang="pt-BR" sz="105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Cesto 3,5L + Assadeiras</a:t>
              </a:r>
              <a:endParaRPr lang="pt-BR" sz="1050" kern="0" dirty="0">
                <a:solidFill>
                  <a:schemeClr val="tx1">
                    <a:lumMod val="50000"/>
                    <a:lumOff val="50000"/>
                  </a:schemeClr>
                </a:solidFill>
                <a:ea typeface="+mn-lt"/>
                <a:cs typeface="+mn-lt"/>
                <a:sym typeface="Arial"/>
              </a:endParaRPr>
            </a:p>
            <a:p>
              <a:pPr marL="0" marR="0" lvl="0" indent="0" algn="ctr" defTabSz="121917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Tx/>
                <a:buFontTx/>
                <a:buNone/>
                <a:tabLst/>
                <a:defRPr/>
              </a:pPr>
              <a:endParaRPr lang="pt-BR" sz="105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14" name="CaixaDeTexto 113">
              <a:extLst>
                <a:ext uri="{FF2B5EF4-FFF2-40B4-BE49-F238E27FC236}">
                  <a16:creationId xmlns:a16="http://schemas.microsoft.com/office/drawing/2014/main" id="{489AF131-C2C5-4467-8B5D-93018CEAAC36}"/>
                </a:ext>
              </a:extLst>
            </p:cNvPr>
            <p:cNvSpPr txBox="1"/>
            <p:nvPr/>
          </p:nvSpPr>
          <p:spPr>
            <a:xfrm>
              <a:off x="6334211" y="3618662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bg2">
                      <a:lumMod val="50000"/>
                    </a:schemeClr>
                  </a:solidFill>
                  <a:latin typeface="Verdana"/>
                  <a:ea typeface="Verdana"/>
                  <a:cs typeface="Arial"/>
                </a:rPr>
                <a:t>80 a 200°C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Verdana"/>
                <a:ea typeface="Verdana"/>
                <a:cs typeface="Arial"/>
              </a:endParaRPr>
            </a:p>
          </p:txBody>
        </p:sp>
        <p:sp>
          <p:nvSpPr>
            <p:cNvPr id="115" name="CaixaDeTexto 114">
              <a:extLst>
                <a:ext uri="{FF2B5EF4-FFF2-40B4-BE49-F238E27FC236}">
                  <a16:creationId xmlns:a16="http://schemas.microsoft.com/office/drawing/2014/main" id="{E7D1CC9C-E36D-4B4F-A333-4B97D575D8FB}"/>
                </a:ext>
              </a:extLst>
            </p:cNvPr>
            <p:cNvSpPr txBox="1"/>
            <p:nvPr/>
          </p:nvSpPr>
          <p:spPr>
            <a:xfrm>
              <a:off x="6334210" y="3947276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1800W</a:t>
              </a:r>
              <a:endParaRPr kumimoji="0"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  <a:sym typeface="Arial"/>
              </a:endParaRPr>
            </a:p>
          </p:txBody>
        </p:sp>
        <p:sp>
          <p:nvSpPr>
            <p:cNvPr id="116" name="CaixaDeTexto 115">
              <a:extLst>
                <a:ext uri="{FF2B5EF4-FFF2-40B4-BE49-F238E27FC236}">
                  <a16:creationId xmlns:a16="http://schemas.microsoft.com/office/drawing/2014/main" id="{789F1039-92A9-4BDE-98F2-7433DCF53AC2}"/>
                </a:ext>
              </a:extLst>
            </p:cNvPr>
            <p:cNvSpPr txBox="1"/>
            <p:nvPr/>
          </p:nvSpPr>
          <p:spPr>
            <a:xfrm>
              <a:off x="341723" y="3097968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lang="pt-BR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  <p:sp>
          <p:nvSpPr>
            <p:cNvPr id="117" name="CaixaDeTexto 116">
              <a:extLst>
                <a:ext uri="{FF2B5EF4-FFF2-40B4-BE49-F238E27FC236}">
                  <a16:creationId xmlns:a16="http://schemas.microsoft.com/office/drawing/2014/main" id="{3BF855B9-1126-41D1-91BA-0DAEFF210CD4}"/>
                </a:ext>
              </a:extLst>
            </p:cNvPr>
            <p:cNvSpPr txBox="1"/>
            <p:nvPr/>
          </p:nvSpPr>
          <p:spPr>
            <a:xfrm>
              <a:off x="6315417" y="3011709"/>
              <a:ext cx="1407055" cy="20774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1219170">
                <a:buClr>
                  <a:srgbClr val="000000"/>
                </a:buClr>
                <a:defRPr/>
              </a:pPr>
              <a:r>
                <a:rPr lang="pt-BR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Verdana"/>
                  <a:ea typeface="Verdana"/>
                  <a:cs typeface="Arial"/>
                  <a:sym typeface="Arial"/>
                </a:rPr>
                <a:t>12 Litros</a:t>
              </a:r>
              <a:endParaRPr lang="pt-BR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Arial"/>
              </a:endParaRPr>
            </a:p>
          </p:txBody>
        </p:sp>
      </p:grpSp>
      <p:sp>
        <p:nvSpPr>
          <p:cNvPr id="10" name="Forma Livre: Forma 232">
            <a:extLst>
              <a:ext uri="{FF2B5EF4-FFF2-40B4-BE49-F238E27FC236}">
                <a16:creationId xmlns:a16="http://schemas.microsoft.com/office/drawing/2014/main" id="{36EB4A09-8B18-496E-9C59-19F38C252A7F}"/>
              </a:ext>
            </a:extLst>
          </p:cNvPr>
          <p:cNvSpPr/>
          <p:nvPr/>
        </p:nvSpPr>
        <p:spPr>
          <a:xfrm>
            <a:off x="2253317" y="6166436"/>
            <a:ext cx="1760964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FFFF00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</a:rPr>
              <a:t>Digital e Colorido</a:t>
            </a:r>
            <a:endParaRPr lang="en-US" dirty="0"/>
          </a:p>
        </p:txBody>
      </p:sp>
      <p:sp>
        <p:nvSpPr>
          <p:cNvPr id="14" name="Forma Livre: Forma 232">
            <a:extLst>
              <a:ext uri="{FF2B5EF4-FFF2-40B4-BE49-F238E27FC236}">
                <a16:creationId xmlns:a16="http://schemas.microsoft.com/office/drawing/2014/main" id="{50E8C93E-45F8-4761-AB9D-FB5CDC3EC303}"/>
              </a:ext>
            </a:extLst>
          </p:cNvPr>
          <p:cNvSpPr/>
          <p:nvPr/>
        </p:nvSpPr>
        <p:spPr>
          <a:xfrm>
            <a:off x="4156774" y="6159917"/>
            <a:ext cx="1769898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</a:rPr>
              <a:t>Digital</a:t>
            </a:r>
            <a:endParaRPr lang="en-US" sz="1200" dirty="0">
              <a:solidFill>
                <a:schemeClr val="bg2">
                  <a:lumMod val="50000"/>
                </a:schemeClr>
              </a:solidFill>
              <a:ea typeface="Roboto Light"/>
            </a:endParaRPr>
          </a:p>
        </p:txBody>
      </p:sp>
      <p:sp>
        <p:nvSpPr>
          <p:cNvPr id="15" name="Forma Livre: Forma 232">
            <a:extLst>
              <a:ext uri="{FF2B5EF4-FFF2-40B4-BE49-F238E27FC236}">
                <a16:creationId xmlns:a16="http://schemas.microsoft.com/office/drawing/2014/main" id="{3E07F3D9-047B-4728-955F-4017AC8D1AA2}"/>
              </a:ext>
            </a:extLst>
          </p:cNvPr>
          <p:cNvSpPr/>
          <p:nvPr/>
        </p:nvSpPr>
        <p:spPr>
          <a:xfrm>
            <a:off x="593892" y="6167598"/>
            <a:ext cx="1510916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050" b="1" kern="0">
                <a:solidFill>
                  <a:srgbClr val="070D33"/>
                </a:solidFill>
                <a:latin typeface="Verdana"/>
                <a:ea typeface="Verdana"/>
                <a:cs typeface="Verdana"/>
              </a:rPr>
              <a:t>PAINEL</a:t>
            </a:r>
            <a:endParaRPr lang="en-US" sz="1100">
              <a:ea typeface="Roboto Light"/>
            </a:endParaRPr>
          </a:p>
        </p:txBody>
      </p:sp>
      <p:sp>
        <p:nvSpPr>
          <p:cNvPr id="83" name="Forma Livre: Forma 232">
            <a:extLst>
              <a:ext uri="{FF2B5EF4-FFF2-40B4-BE49-F238E27FC236}">
                <a16:creationId xmlns:a16="http://schemas.microsoft.com/office/drawing/2014/main" id="{9DBCD3EA-CBB8-455D-A553-F16D6BF9AF0F}"/>
              </a:ext>
            </a:extLst>
          </p:cNvPr>
          <p:cNvSpPr/>
          <p:nvPr/>
        </p:nvSpPr>
        <p:spPr>
          <a:xfrm>
            <a:off x="6085918" y="6159917"/>
            <a:ext cx="1774029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</a:rPr>
              <a:t>Digital</a:t>
            </a:r>
            <a:endParaRPr lang="en-US" sz="1200" dirty="0">
              <a:solidFill>
                <a:schemeClr val="bg2">
                  <a:lumMod val="50000"/>
                </a:schemeClr>
              </a:solidFill>
              <a:ea typeface="Roboto Light"/>
            </a:endParaRPr>
          </a:p>
        </p:txBody>
      </p:sp>
      <p:sp>
        <p:nvSpPr>
          <p:cNvPr id="88" name="CaixaDeTexto 87">
            <a:extLst>
              <a:ext uri="{FF2B5EF4-FFF2-40B4-BE49-F238E27FC236}">
                <a16:creationId xmlns:a16="http://schemas.microsoft.com/office/drawing/2014/main" id="{4D2FA03A-14C2-613D-0E35-085368945E05}"/>
              </a:ext>
            </a:extLst>
          </p:cNvPr>
          <p:cNvSpPr txBox="1"/>
          <p:nvPr/>
        </p:nvSpPr>
        <p:spPr>
          <a:xfrm>
            <a:off x="9763270" y="3738472"/>
            <a:ext cx="189136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 defTabSz="1219170">
              <a:defRPr/>
            </a:pPr>
            <a:r>
              <a:rPr lang="pt-BR" sz="1050" b="1">
                <a:solidFill>
                  <a:srgbClr val="FFFFFF"/>
                </a:solidFill>
                <a:latin typeface="Verdana"/>
                <a:ea typeface="Verdana"/>
              </a:rPr>
              <a:t>ELECTROLUX EAF50</a:t>
            </a:r>
            <a:endParaRPr lang="en-US" sz="1050">
              <a:solidFill>
                <a:srgbClr val="FFFFFF"/>
              </a:solidFill>
              <a:latin typeface="Verdana"/>
              <a:ea typeface="Verdana"/>
            </a:endParaRPr>
          </a:p>
          <a:p>
            <a:pPr algn="ctr" defTabSz="1219170">
              <a:defRPr/>
            </a:pPr>
            <a:endParaRPr lang="pt-BR" sz="1050" b="1">
              <a:solidFill>
                <a:srgbClr val="FFFFFF"/>
              </a:solidFill>
              <a:latin typeface="Verdana"/>
              <a:ea typeface="Roboto Light"/>
            </a:endParaRPr>
          </a:p>
        </p:txBody>
      </p:sp>
      <p:sp>
        <p:nvSpPr>
          <p:cNvPr id="240" name="Forma Livre: Forma 232">
            <a:extLst>
              <a:ext uri="{FF2B5EF4-FFF2-40B4-BE49-F238E27FC236}">
                <a16:creationId xmlns:a16="http://schemas.microsoft.com/office/drawing/2014/main" id="{B0540FD4-F0D7-EE01-39EC-FD26A9B8DF66}"/>
              </a:ext>
            </a:extLst>
          </p:cNvPr>
          <p:cNvSpPr/>
          <p:nvPr/>
        </p:nvSpPr>
        <p:spPr>
          <a:xfrm>
            <a:off x="7950361" y="6179103"/>
            <a:ext cx="1769232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  <a:cs typeface="Verdana"/>
              </a:rPr>
              <a:t>Digital</a:t>
            </a:r>
            <a:endParaRPr lang="en-US" sz="1200" dirty="0">
              <a:solidFill>
                <a:schemeClr val="bg2">
                  <a:lumMod val="50000"/>
                </a:schemeClr>
              </a:solidFill>
              <a:ea typeface="Roboto Light"/>
            </a:endParaRPr>
          </a:p>
        </p:txBody>
      </p:sp>
      <p:sp>
        <p:nvSpPr>
          <p:cNvPr id="241" name="Forma Livre: Forma 240">
            <a:extLst>
              <a:ext uri="{FF2B5EF4-FFF2-40B4-BE49-F238E27FC236}">
                <a16:creationId xmlns:a16="http://schemas.microsoft.com/office/drawing/2014/main" id="{1BA00124-EB24-9574-3FF9-62C4267075A1}"/>
              </a:ext>
            </a:extLst>
          </p:cNvPr>
          <p:cNvSpPr/>
          <p:nvPr/>
        </p:nvSpPr>
        <p:spPr>
          <a:xfrm>
            <a:off x="7950361" y="5775627"/>
            <a:ext cx="1769232" cy="383931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pt-BR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</a:rPr>
              <a:t>60 minutos</a:t>
            </a:r>
            <a:endParaRPr 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2" name="Forma Livre: Forma 241">
            <a:extLst>
              <a:ext uri="{FF2B5EF4-FFF2-40B4-BE49-F238E27FC236}">
                <a16:creationId xmlns:a16="http://schemas.microsoft.com/office/drawing/2014/main" id="{0B0E7C2F-C19F-8059-36DE-4A5381A1482C}"/>
              </a:ext>
            </a:extLst>
          </p:cNvPr>
          <p:cNvSpPr/>
          <p:nvPr/>
        </p:nvSpPr>
        <p:spPr>
          <a:xfrm>
            <a:off x="7943414" y="5362520"/>
            <a:ext cx="1769232" cy="391914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3" name="Forma Livre: Forma 242">
            <a:extLst>
              <a:ext uri="{FF2B5EF4-FFF2-40B4-BE49-F238E27FC236}">
                <a16:creationId xmlns:a16="http://schemas.microsoft.com/office/drawing/2014/main" id="{607E96A6-AAC0-545C-567D-DE31784EAE2C}"/>
              </a:ext>
            </a:extLst>
          </p:cNvPr>
          <p:cNvSpPr/>
          <p:nvPr/>
        </p:nvSpPr>
        <p:spPr>
          <a:xfrm>
            <a:off x="7949693" y="4943552"/>
            <a:ext cx="1769899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4" name="Forma Livre: Forma 243">
            <a:extLst>
              <a:ext uri="{FF2B5EF4-FFF2-40B4-BE49-F238E27FC236}">
                <a16:creationId xmlns:a16="http://schemas.microsoft.com/office/drawing/2014/main" id="{7F28E210-0059-DB19-15F5-2E6066B31538}"/>
              </a:ext>
            </a:extLst>
          </p:cNvPr>
          <p:cNvSpPr/>
          <p:nvPr/>
        </p:nvSpPr>
        <p:spPr>
          <a:xfrm>
            <a:off x="7960797" y="4518770"/>
            <a:ext cx="1758795" cy="395791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5" name="Forma Livre: Forma 244">
            <a:extLst>
              <a:ext uri="{FF2B5EF4-FFF2-40B4-BE49-F238E27FC236}">
                <a16:creationId xmlns:a16="http://schemas.microsoft.com/office/drawing/2014/main" id="{887EA0E9-D6C9-A060-EE8E-3499E59AF5A7}"/>
              </a:ext>
            </a:extLst>
          </p:cNvPr>
          <p:cNvSpPr/>
          <p:nvPr/>
        </p:nvSpPr>
        <p:spPr>
          <a:xfrm>
            <a:off x="7960799" y="4099903"/>
            <a:ext cx="1758794" cy="391606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6" name="Forma Livre: Forma 245">
            <a:extLst>
              <a:ext uri="{FF2B5EF4-FFF2-40B4-BE49-F238E27FC236}">
                <a16:creationId xmlns:a16="http://schemas.microsoft.com/office/drawing/2014/main" id="{72CFE35E-C78F-4802-5B2B-AFAA01E36F28}"/>
              </a:ext>
            </a:extLst>
          </p:cNvPr>
          <p:cNvSpPr/>
          <p:nvPr/>
        </p:nvSpPr>
        <p:spPr>
          <a:xfrm>
            <a:off x="7949693" y="3677858"/>
            <a:ext cx="1769899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1F2338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47" name="CaixaDeTexto 246">
            <a:extLst>
              <a:ext uri="{FF2B5EF4-FFF2-40B4-BE49-F238E27FC236}">
                <a16:creationId xmlns:a16="http://schemas.microsoft.com/office/drawing/2014/main" id="{0A09EC7C-6E3F-93E9-3AB0-81EF7421EEFF}"/>
              </a:ext>
            </a:extLst>
          </p:cNvPr>
          <p:cNvSpPr txBox="1"/>
          <p:nvPr/>
        </p:nvSpPr>
        <p:spPr>
          <a:xfrm>
            <a:off x="7888960" y="3738472"/>
            <a:ext cx="189136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 defTabSz="1219170">
              <a:defRPr/>
            </a:pPr>
            <a:r>
              <a:rPr lang="pt-BR" sz="1050" b="1" dirty="0">
                <a:solidFill>
                  <a:srgbClr val="FFFFFF"/>
                </a:solidFill>
                <a:latin typeface="Verdana"/>
                <a:ea typeface="Verdana"/>
              </a:rPr>
              <a:t>ELECTROLUX – EAF90</a:t>
            </a:r>
          </a:p>
          <a:p>
            <a:pPr algn="ctr" defTabSz="1219170">
              <a:defRPr/>
            </a:pPr>
            <a:endParaRPr lang="pt-BR" sz="1050" b="1" dirty="0">
              <a:solidFill>
                <a:srgbClr val="FFFFFF"/>
              </a:solidFill>
              <a:latin typeface="Verdana"/>
              <a:ea typeface="Roboto Light"/>
            </a:endParaRPr>
          </a:p>
        </p:txBody>
      </p:sp>
      <p:sp>
        <p:nvSpPr>
          <p:cNvPr id="248" name="CaixaDeTexto 247">
            <a:extLst>
              <a:ext uri="{FF2B5EF4-FFF2-40B4-BE49-F238E27FC236}">
                <a16:creationId xmlns:a16="http://schemas.microsoft.com/office/drawing/2014/main" id="{A54525C5-7C74-D00E-70BE-A5AB7A0D76BB}"/>
              </a:ext>
            </a:extLst>
          </p:cNvPr>
          <p:cNvSpPr txBox="1"/>
          <p:nvPr/>
        </p:nvSpPr>
        <p:spPr>
          <a:xfrm>
            <a:off x="7904250" y="4159573"/>
            <a:ext cx="1876073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12 Litros</a:t>
            </a:r>
            <a:endParaRPr lang="pt-BR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</p:txBody>
      </p:sp>
      <p:sp>
        <p:nvSpPr>
          <p:cNvPr id="249" name="CaixaDeTexto 248">
            <a:extLst>
              <a:ext uri="{FF2B5EF4-FFF2-40B4-BE49-F238E27FC236}">
                <a16:creationId xmlns:a16="http://schemas.microsoft.com/office/drawing/2014/main" id="{AF6ED4C3-1255-3F6F-A297-21F970C315B9}"/>
              </a:ext>
            </a:extLst>
          </p:cNvPr>
          <p:cNvSpPr txBox="1"/>
          <p:nvPr/>
        </p:nvSpPr>
        <p:spPr>
          <a:xfrm>
            <a:off x="7888960" y="4537467"/>
            <a:ext cx="1876073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1219170">
              <a:defRPr/>
            </a:pPr>
            <a:r>
              <a: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Bandejas + Espeto</a:t>
            </a:r>
            <a:endParaRPr lang="pt-BR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</p:txBody>
      </p:sp>
      <p:sp>
        <p:nvSpPr>
          <p:cNvPr id="250" name="CaixaDeTexto 249">
            <a:extLst>
              <a:ext uri="{FF2B5EF4-FFF2-40B4-BE49-F238E27FC236}">
                <a16:creationId xmlns:a16="http://schemas.microsoft.com/office/drawing/2014/main" id="{45CA1721-813D-7174-E91B-B2B579D848AF}"/>
              </a:ext>
            </a:extLst>
          </p:cNvPr>
          <p:cNvSpPr txBox="1"/>
          <p:nvPr/>
        </p:nvSpPr>
        <p:spPr>
          <a:xfrm>
            <a:off x="8004398" y="5003857"/>
            <a:ext cx="1832472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  <a:cs typeface="Arial"/>
              </a:rPr>
              <a:t>60 a 200°C</a:t>
            </a:r>
            <a:endParaRPr lang="pt-BR" sz="12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Verdana"/>
              <a:ea typeface="Verdana"/>
              <a:cs typeface="Arial"/>
            </a:endParaRPr>
          </a:p>
        </p:txBody>
      </p:sp>
      <p:sp>
        <p:nvSpPr>
          <p:cNvPr id="251" name="CaixaDeTexto 250">
            <a:extLst>
              <a:ext uri="{FF2B5EF4-FFF2-40B4-BE49-F238E27FC236}">
                <a16:creationId xmlns:a16="http://schemas.microsoft.com/office/drawing/2014/main" id="{2BDBF0CE-2737-5910-80E3-E4D930F86A8E}"/>
              </a:ext>
            </a:extLst>
          </p:cNvPr>
          <p:cNvSpPr txBox="1"/>
          <p:nvPr/>
        </p:nvSpPr>
        <p:spPr>
          <a:xfrm>
            <a:off x="7904249" y="5427919"/>
            <a:ext cx="1876073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1700W</a:t>
            </a:r>
            <a:endParaRPr kumimoji="0" lang="pt-BR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236" name="CaixaDeTexto 235">
            <a:extLst>
              <a:ext uri="{FF2B5EF4-FFF2-40B4-BE49-F238E27FC236}">
                <a16:creationId xmlns:a16="http://schemas.microsoft.com/office/drawing/2014/main" id="{94B735C3-BFA4-A716-18C3-115E6ACE4610}"/>
              </a:ext>
            </a:extLst>
          </p:cNvPr>
          <p:cNvSpPr txBox="1"/>
          <p:nvPr/>
        </p:nvSpPr>
        <p:spPr>
          <a:xfrm>
            <a:off x="9747980" y="3719331"/>
            <a:ext cx="189136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 defTabSz="1219170">
              <a:defRPr/>
            </a:pPr>
            <a:r>
              <a:rPr lang="pt-BR" sz="1050" b="1" dirty="0">
                <a:solidFill>
                  <a:srgbClr val="FFFFFF"/>
                </a:solidFill>
                <a:latin typeface="Verdana"/>
                <a:ea typeface="Verdana"/>
              </a:rPr>
              <a:t>WAP – GRAND FAMILY</a:t>
            </a:r>
          </a:p>
          <a:p>
            <a:pPr algn="ctr" defTabSz="1219170">
              <a:defRPr/>
            </a:pPr>
            <a:endParaRPr lang="pt-BR" sz="1050" b="1" dirty="0">
              <a:solidFill>
                <a:srgbClr val="FFFFFF"/>
              </a:solidFill>
              <a:latin typeface="Verdana"/>
              <a:ea typeface="Roboto Light"/>
            </a:endParaRPr>
          </a:p>
        </p:txBody>
      </p:sp>
      <p:sp>
        <p:nvSpPr>
          <p:cNvPr id="38" name="CaixaDeTexto 37">
            <a:extLst>
              <a:ext uri="{FF2B5EF4-FFF2-40B4-BE49-F238E27FC236}">
                <a16:creationId xmlns:a16="http://schemas.microsoft.com/office/drawing/2014/main" id="{81561B01-3E49-37BB-317E-E5C6A0768AFA}"/>
              </a:ext>
            </a:extLst>
          </p:cNvPr>
          <p:cNvSpPr txBox="1"/>
          <p:nvPr/>
        </p:nvSpPr>
        <p:spPr>
          <a:xfrm>
            <a:off x="4199072" y="1321808"/>
            <a:ext cx="1876073" cy="664012"/>
          </a:xfrm>
          <a:prstGeom prst="roundRect">
            <a:avLst/>
          </a:prstGeom>
          <a:solidFill>
            <a:srgbClr val="002060"/>
          </a:solidFill>
          <a:ln>
            <a:solidFill>
              <a:srgbClr val="0F1015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pt-BR" sz="1100" b="0" i="0" dirty="0">
                <a:solidFill>
                  <a:schemeClr val="bg1"/>
                </a:solidFill>
                <a:effectLst/>
                <a:latin typeface="DinPro"/>
              </a:rPr>
              <a:t>4º produto mais vendido no BR, da categoria, 3º da marca</a:t>
            </a:r>
          </a:p>
        </p:txBody>
      </p:sp>
      <p:sp>
        <p:nvSpPr>
          <p:cNvPr id="42" name="Forma Livre: Forma 232">
            <a:extLst>
              <a:ext uri="{FF2B5EF4-FFF2-40B4-BE49-F238E27FC236}">
                <a16:creationId xmlns:a16="http://schemas.microsoft.com/office/drawing/2014/main" id="{3C9A7196-0823-18DC-4AD9-7E6B6686E206}"/>
              </a:ext>
            </a:extLst>
          </p:cNvPr>
          <p:cNvSpPr/>
          <p:nvPr/>
        </p:nvSpPr>
        <p:spPr>
          <a:xfrm>
            <a:off x="9834456" y="6169092"/>
            <a:ext cx="1769232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</a:rPr>
              <a:t>Digital</a:t>
            </a:r>
            <a:endParaRPr lang="en-US" sz="1200" dirty="0">
              <a:solidFill>
                <a:schemeClr val="bg2">
                  <a:lumMod val="50000"/>
                </a:schemeClr>
              </a:solidFill>
              <a:ea typeface="Roboto Light"/>
            </a:endParaRPr>
          </a:p>
        </p:txBody>
      </p:sp>
      <p:sp>
        <p:nvSpPr>
          <p:cNvPr id="45" name="Forma Livre: Forma 44">
            <a:extLst>
              <a:ext uri="{FF2B5EF4-FFF2-40B4-BE49-F238E27FC236}">
                <a16:creationId xmlns:a16="http://schemas.microsoft.com/office/drawing/2014/main" id="{1A45A99F-CBB0-F593-4216-5937BFB24C08}"/>
              </a:ext>
            </a:extLst>
          </p:cNvPr>
          <p:cNvSpPr/>
          <p:nvPr/>
        </p:nvSpPr>
        <p:spPr>
          <a:xfrm>
            <a:off x="9834456" y="5776537"/>
            <a:ext cx="1769232" cy="383931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lIns="91440" tIns="45720" rIns="91440" bIns="45720"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</a:rPr>
              <a:t>90 minutos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Forma Livre: Forma 45">
            <a:extLst>
              <a:ext uri="{FF2B5EF4-FFF2-40B4-BE49-F238E27FC236}">
                <a16:creationId xmlns:a16="http://schemas.microsoft.com/office/drawing/2014/main" id="{184CD468-8F66-7556-D0F1-B980E743F4C1}"/>
              </a:ext>
            </a:extLst>
          </p:cNvPr>
          <p:cNvSpPr/>
          <p:nvPr/>
        </p:nvSpPr>
        <p:spPr>
          <a:xfrm>
            <a:off x="9827509" y="5352509"/>
            <a:ext cx="1769232" cy="391914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7" name="Forma Livre: Forma 46">
            <a:extLst>
              <a:ext uri="{FF2B5EF4-FFF2-40B4-BE49-F238E27FC236}">
                <a16:creationId xmlns:a16="http://schemas.microsoft.com/office/drawing/2014/main" id="{7A75B8FD-4017-20CE-4C07-E70F015915EA}"/>
              </a:ext>
            </a:extLst>
          </p:cNvPr>
          <p:cNvSpPr/>
          <p:nvPr/>
        </p:nvSpPr>
        <p:spPr>
          <a:xfrm>
            <a:off x="9833788" y="4933541"/>
            <a:ext cx="1769899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8" name="Forma Livre: Forma 47">
            <a:extLst>
              <a:ext uri="{FF2B5EF4-FFF2-40B4-BE49-F238E27FC236}">
                <a16:creationId xmlns:a16="http://schemas.microsoft.com/office/drawing/2014/main" id="{7846A4B7-D80E-9830-977A-175EB905D9F9}"/>
              </a:ext>
            </a:extLst>
          </p:cNvPr>
          <p:cNvSpPr/>
          <p:nvPr/>
        </p:nvSpPr>
        <p:spPr>
          <a:xfrm>
            <a:off x="9844892" y="4508759"/>
            <a:ext cx="1758795" cy="395791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49" name="Forma Livre: Forma 48">
            <a:extLst>
              <a:ext uri="{FF2B5EF4-FFF2-40B4-BE49-F238E27FC236}">
                <a16:creationId xmlns:a16="http://schemas.microsoft.com/office/drawing/2014/main" id="{21E43E1F-2424-FD28-2BC8-3C24BBACC1BE}"/>
              </a:ext>
            </a:extLst>
          </p:cNvPr>
          <p:cNvSpPr/>
          <p:nvPr/>
        </p:nvSpPr>
        <p:spPr>
          <a:xfrm>
            <a:off x="9844894" y="4089892"/>
            <a:ext cx="1758794" cy="391606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D5D5D5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0" name="Forma Livre: Forma 49">
            <a:extLst>
              <a:ext uri="{FF2B5EF4-FFF2-40B4-BE49-F238E27FC236}">
                <a16:creationId xmlns:a16="http://schemas.microsoft.com/office/drawing/2014/main" id="{F111DB6A-90A1-9D84-675F-D9D1003F53F1}"/>
              </a:ext>
            </a:extLst>
          </p:cNvPr>
          <p:cNvSpPr/>
          <p:nvPr/>
        </p:nvSpPr>
        <p:spPr>
          <a:xfrm>
            <a:off x="9833788" y="3667847"/>
            <a:ext cx="1769899" cy="393700"/>
          </a:xfrm>
          <a:custGeom>
            <a:avLst/>
            <a:gdLst>
              <a:gd name="connsiteX0" fmla="*/ 0 w 1395305"/>
              <a:gd name="connsiteY0" fmla="*/ 0 h 295275"/>
              <a:gd name="connsiteX1" fmla="*/ 1395305 w 1395305"/>
              <a:gd name="connsiteY1" fmla="*/ 0 h 295275"/>
              <a:gd name="connsiteX2" fmla="*/ 1395305 w 1395305"/>
              <a:gd name="connsiteY2" fmla="*/ 295275 h 295275"/>
              <a:gd name="connsiteX3" fmla="*/ 0 w 1395305"/>
              <a:gd name="connsiteY3" fmla="*/ 295275 h 295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305" h="295275">
                <a:moveTo>
                  <a:pt x="0" y="0"/>
                </a:moveTo>
                <a:lnTo>
                  <a:pt x="1395305" y="0"/>
                </a:lnTo>
                <a:lnTo>
                  <a:pt x="1395305" y="295275"/>
                </a:lnTo>
                <a:lnTo>
                  <a:pt x="0" y="295275"/>
                </a:lnTo>
                <a:close/>
              </a:path>
            </a:pathLst>
          </a:custGeom>
          <a:solidFill>
            <a:srgbClr val="1F2338"/>
          </a:solidFill>
          <a:ln w="9144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2EC5B66D-278B-1F4C-8962-947CA6B62ECE}"/>
              </a:ext>
            </a:extLst>
          </p:cNvPr>
          <p:cNvSpPr txBox="1"/>
          <p:nvPr/>
        </p:nvSpPr>
        <p:spPr>
          <a:xfrm>
            <a:off x="9788345" y="4149562"/>
            <a:ext cx="1876073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12 Litros</a:t>
            </a:r>
            <a:endParaRPr lang="pt-BR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3F1C876D-F423-FE0C-E611-5EFA44358884}"/>
              </a:ext>
            </a:extLst>
          </p:cNvPr>
          <p:cNvSpPr txBox="1"/>
          <p:nvPr/>
        </p:nvSpPr>
        <p:spPr>
          <a:xfrm>
            <a:off x="9888493" y="4993846"/>
            <a:ext cx="1832472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bg2">
                    <a:lumMod val="50000"/>
                  </a:schemeClr>
                </a:solidFill>
                <a:latin typeface="Verdana"/>
                <a:ea typeface="Verdana"/>
                <a:cs typeface="Arial"/>
              </a:rPr>
              <a:t>80 a 200°C</a:t>
            </a:r>
            <a:endParaRPr lang="pt-BR" sz="1200" b="0" i="0" u="none" strike="noStrike" kern="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Verdana"/>
              <a:ea typeface="Verdana"/>
              <a:cs typeface="Arial"/>
            </a:endParaRP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4F9318F6-1B36-DCF4-2598-F13512BFB530}"/>
              </a:ext>
            </a:extLst>
          </p:cNvPr>
          <p:cNvSpPr txBox="1"/>
          <p:nvPr/>
        </p:nvSpPr>
        <p:spPr>
          <a:xfrm>
            <a:off x="9788344" y="5417908"/>
            <a:ext cx="1876073" cy="2769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pt-BR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1800W</a:t>
            </a:r>
            <a:endParaRPr kumimoji="0" lang="pt-BR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  <a:sym typeface="Arial"/>
            </a:endParaRP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A11C2561-3C95-76E9-8F43-63C02C02B3E7}"/>
              </a:ext>
            </a:extLst>
          </p:cNvPr>
          <p:cNvSpPr txBox="1"/>
          <p:nvPr/>
        </p:nvSpPr>
        <p:spPr>
          <a:xfrm>
            <a:off x="9773055" y="3738472"/>
            <a:ext cx="1891363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 defTabSz="1219170">
              <a:defRPr/>
            </a:pPr>
            <a:r>
              <a:rPr lang="pt-BR" sz="1050" b="1" dirty="0">
                <a:solidFill>
                  <a:srgbClr val="FFFFFF"/>
                </a:solidFill>
                <a:latin typeface="Verdana"/>
                <a:ea typeface="Verdana"/>
              </a:rPr>
              <a:t>BRITANIA BFR2100</a:t>
            </a:r>
            <a:endParaRPr lang="en-US" sz="1050" dirty="0">
              <a:solidFill>
                <a:srgbClr val="FFFFFF"/>
              </a:solidFill>
              <a:latin typeface="Verdana"/>
              <a:ea typeface="Verdana"/>
            </a:endParaRPr>
          </a:p>
          <a:p>
            <a:pPr algn="ctr" defTabSz="1219170">
              <a:defRPr/>
            </a:pPr>
            <a:endParaRPr lang="pt-BR" sz="1050" b="1" dirty="0">
              <a:solidFill>
                <a:srgbClr val="FFFFFF"/>
              </a:solidFill>
              <a:latin typeface="Verdana"/>
              <a:ea typeface="Roboto Light"/>
            </a:endParaRPr>
          </a:p>
        </p:txBody>
      </p:sp>
      <p:pic>
        <p:nvPicPr>
          <p:cNvPr id="20" name="Imagem 19">
            <a:extLst>
              <a:ext uri="{FF2B5EF4-FFF2-40B4-BE49-F238E27FC236}">
                <a16:creationId xmlns:a16="http://schemas.microsoft.com/office/drawing/2014/main" id="{A8C92DD6-E19D-4C9B-9508-29A7B3BEB5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7756" y="2379752"/>
            <a:ext cx="994815" cy="1192567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8F8432E0-4C5B-737E-59C9-188994B1AE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6300" y="2310771"/>
            <a:ext cx="994815" cy="1269121"/>
          </a:xfrm>
          <a:prstGeom prst="rect">
            <a:avLst/>
          </a:prstGeom>
        </p:spPr>
      </p:pic>
      <p:sp>
        <p:nvSpPr>
          <p:cNvPr id="26" name="CaixaDeTexto 25">
            <a:extLst>
              <a:ext uri="{FF2B5EF4-FFF2-40B4-BE49-F238E27FC236}">
                <a16:creationId xmlns:a16="http://schemas.microsoft.com/office/drawing/2014/main" id="{7E212AB8-3CD2-5A0C-EB7D-8EE5348D56B3}"/>
              </a:ext>
            </a:extLst>
          </p:cNvPr>
          <p:cNvSpPr txBox="1"/>
          <p:nvPr/>
        </p:nvSpPr>
        <p:spPr>
          <a:xfrm>
            <a:off x="7859947" y="1379510"/>
            <a:ext cx="1876073" cy="476726"/>
          </a:xfrm>
          <a:prstGeom prst="roundRect">
            <a:avLst/>
          </a:prstGeom>
          <a:solidFill>
            <a:srgbClr val="002060"/>
          </a:solidFill>
          <a:ln>
            <a:solidFill>
              <a:srgbClr val="0F1015"/>
            </a:solidFill>
          </a:ln>
        </p:spPr>
        <p:txBody>
          <a:bodyPr wrap="square">
            <a:spAutoFit/>
          </a:bodyPr>
          <a:lstStyle/>
          <a:p>
            <a:pPr algn="l"/>
            <a:r>
              <a:rPr lang="pt-BR" sz="1100" b="0" i="0" dirty="0">
                <a:solidFill>
                  <a:schemeClr val="bg1"/>
                </a:solidFill>
                <a:effectLst/>
                <a:latin typeface="DinPro"/>
              </a:rPr>
              <a:t>2º produto mais vendido da marca na categoria</a:t>
            </a:r>
          </a:p>
        </p:txBody>
      </p:sp>
      <p:pic>
        <p:nvPicPr>
          <p:cNvPr id="28" name="Imagem 27">
            <a:extLst>
              <a:ext uri="{FF2B5EF4-FFF2-40B4-BE49-F238E27FC236}">
                <a16:creationId xmlns:a16="http://schemas.microsoft.com/office/drawing/2014/main" id="{049C9191-7764-0D84-AE19-AAA27CAC23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4505" y="2217667"/>
            <a:ext cx="1090200" cy="1304552"/>
          </a:xfrm>
          <a:prstGeom prst="rect">
            <a:avLst/>
          </a:prstGeom>
        </p:spPr>
      </p:pic>
      <p:sp>
        <p:nvSpPr>
          <p:cNvPr id="29" name="CaixaDeTexto 28">
            <a:extLst>
              <a:ext uri="{FF2B5EF4-FFF2-40B4-BE49-F238E27FC236}">
                <a16:creationId xmlns:a16="http://schemas.microsoft.com/office/drawing/2014/main" id="{82BCCA0E-427B-A0AC-CA00-960411B106AB}"/>
              </a:ext>
            </a:extLst>
          </p:cNvPr>
          <p:cNvSpPr txBox="1"/>
          <p:nvPr/>
        </p:nvSpPr>
        <p:spPr>
          <a:xfrm>
            <a:off x="9851027" y="4507510"/>
            <a:ext cx="1784802" cy="5770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1219170">
              <a:defRPr/>
            </a:pPr>
            <a:r>
              <a:rPr lang="pt-BR" sz="105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  <a:cs typeface="Arial"/>
                <a:sym typeface="Arial"/>
              </a:rPr>
              <a:t>Cesto 3,5L + Assadeiras</a:t>
            </a:r>
            <a:endParaRPr lang="pt-BR" sz="1050" kern="0" dirty="0">
              <a:solidFill>
                <a:schemeClr val="tx1">
                  <a:lumMod val="50000"/>
                  <a:lumOff val="50000"/>
                </a:schemeClr>
              </a:solidFill>
              <a:ea typeface="+mn-lt"/>
              <a:cs typeface="+mn-lt"/>
              <a:sym typeface="Arial"/>
            </a:endParaRPr>
          </a:p>
          <a:p>
            <a:pPr marL="0" marR="0" lvl="0" indent="0" algn="ctr" defTabSz="121917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Tx/>
              <a:buFontTx/>
              <a:buNone/>
              <a:tabLst/>
              <a:defRPr/>
            </a:pPr>
            <a:endParaRPr lang="pt-BR" sz="105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/>
            </a:endParaRPr>
          </a:p>
        </p:txBody>
      </p:sp>
      <p:pic>
        <p:nvPicPr>
          <p:cNvPr id="31" name="Imagem 30">
            <a:extLst>
              <a:ext uri="{FF2B5EF4-FFF2-40B4-BE49-F238E27FC236}">
                <a16:creationId xmlns:a16="http://schemas.microsoft.com/office/drawing/2014/main" id="{4AC90C16-33D1-DFED-85C5-9041F94114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35560" y="2304855"/>
            <a:ext cx="974226" cy="1267410"/>
          </a:xfrm>
          <a:prstGeom prst="rect">
            <a:avLst/>
          </a:prstGeom>
        </p:spPr>
      </p:pic>
      <p:pic>
        <p:nvPicPr>
          <p:cNvPr id="235" name="Imagem 234" descr="Imagem em preto e branco de computador&#10;&#10;Descrição gerada automaticamente com confiança média">
            <a:extLst>
              <a:ext uri="{FF2B5EF4-FFF2-40B4-BE49-F238E27FC236}">
                <a16:creationId xmlns:a16="http://schemas.microsoft.com/office/drawing/2014/main" id="{AE05FE8F-7A5A-0B96-8E42-8DC699FE082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4147" r="19574"/>
          <a:stretch/>
        </p:blipFill>
        <p:spPr>
          <a:xfrm>
            <a:off x="2343361" y="2050882"/>
            <a:ext cx="1573837" cy="178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33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Céu azul com nuvens&#10;&#10;Descrição gerada automaticamente">
            <a:extLst>
              <a:ext uri="{FF2B5EF4-FFF2-40B4-BE49-F238E27FC236}">
                <a16:creationId xmlns:a16="http://schemas.microsoft.com/office/drawing/2014/main" id="{B4843B02-307F-4A5B-9DE1-44A4C5DB28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6" name="Google Shape;56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16992" y="1880074"/>
            <a:ext cx="4087992" cy="2183310"/>
          </a:xfrm>
          <a:prstGeom prst="rect">
            <a:avLst/>
          </a:prstGeom>
          <a:noFill/>
          <a:ln>
            <a:noFill/>
          </a:ln>
          <a:effectLst>
            <a:outerShdw blurRad="428625" dist="47625" dir="5400000" algn="bl" rotWithShape="0">
              <a:srgbClr val="272E60">
                <a:alpha val="70000"/>
              </a:srgbClr>
            </a:outerShdw>
          </a:effectLst>
        </p:spPr>
      </p:pic>
      <p:sp>
        <p:nvSpPr>
          <p:cNvPr id="5" name="Google Shape;65;p14">
            <a:extLst>
              <a:ext uri="{FF2B5EF4-FFF2-40B4-BE49-F238E27FC236}">
                <a16:creationId xmlns:a16="http://schemas.microsoft.com/office/drawing/2014/main" id="{6F75B60B-2F9E-443A-AA22-C1668E68F08A}"/>
              </a:ext>
            </a:extLst>
          </p:cNvPr>
          <p:cNvSpPr txBox="1"/>
          <p:nvPr/>
        </p:nvSpPr>
        <p:spPr>
          <a:xfrm>
            <a:off x="2432500" y="3962716"/>
            <a:ext cx="7158980" cy="17009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OBRIGADA!</a:t>
            </a:r>
            <a:endParaRPr lang="pt-BR" sz="1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pt-B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68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ângulo 13">
            <a:extLst>
              <a:ext uri="{FF2B5EF4-FFF2-40B4-BE49-F238E27FC236}">
                <a16:creationId xmlns:a16="http://schemas.microsoft.com/office/drawing/2014/main" id="{910E3465-FF44-2F06-D5B5-F85D41EA0FF9}"/>
              </a:ext>
            </a:extLst>
          </p:cNvPr>
          <p:cNvSpPr/>
          <p:nvPr/>
        </p:nvSpPr>
        <p:spPr>
          <a:xfrm>
            <a:off x="1" y="0"/>
            <a:ext cx="6207852" cy="6858000"/>
          </a:xfrm>
          <a:prstGeom prst="rect">
            <a:avLst/>
          </a:prstGeom>
          <a:solidFill>
            <a:srgbClr val="001438"/>
          </a:solidFill>
          <a:ln>
            <a:solidFill>
              <a:srgbClr val="0014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22" name="Retângulo: Cantos Arredondados 21">
            <a:extLst>
              <a:ext uri="{FF2B5EF4-FFF2-40B4-BE49-F238E27FC236}">
                <a16:creationId xmlns:a16="http://schemas.microsoft.com/office/drawing/2014/main" id="{4AAAF878-E6F4-C8C5-9B88-B89D7574906C}"/>
              </a:ext>
            </a:extLst>
          </p:cNvPr>
          <p:cNvSpPr/>
          <p:nvPr/>
        </p:nvSpPr>
        <p:spPr>
          <a:xfrm>
            <a:off x="403466" y="4264559"/>
            <a:ext cx="2517274" cy="1999492"/>
          </a:xfrm>
          <a:prstGeom prst="roundRect">
            <a:avLst>
              <a:gd name="adj" fmla="val 3241"/>
            </a:avLst>
          </a:prstGeom>
          <a:solidFill>
            <a:srgbClr val="8EB3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95F55AF3-8C4E-0437-93B8-EC20D20704C2}"/>
              </a:ext>
            </a:extLst>
          </p:cNvPr>
          <p:cNvSpPr txBox="1"/>
          <p:nvPr/>
        </p:nvSpPr>
        <p:spPr>
          <a:xfrm>
            <a:off x="489046" y="713528"/>
            <a:ext cx="5209888" cy="129266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Arial Black"/>
                <a:ea typeface="Roboto"/>
              </a:rPr>
              <a:t>A CATEGORIA</a:t>
            </a:r>
            <a:endParaRPr lang="es-MX" b="1" dirty="0">
              <a:solidFill>
                <a:schemeClr val="bg1"/>
              </a:solidFill>
              <a:latin typeface="Arial Black" panose="020B0604020202020204" pitchFamily="34" charset="0"/>
              <a:ea typeface="Roboto" panose="02000000000000000000" pitchFamily="2" charset="0"/>
            </a:endParaRPr>
          </a:p>
          <a:p>
            <a:r>
              <a:rPr lang="es-ES" sz="1000" dirty="0" err="1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Fritadeira</a:t>
            </a:r>
            <a:r>
              <a:rPr lang="es-ES" sz="1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é a segunda </a:t>
            </a:r>
            <a:r>
              <a:rPr lang="es-ES" sz="1000" dirty="0" err="1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maior</a:t>
            </a:r>
            <a:r>
              <a:rPr lang="es-ES" sz="1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categoría de </a:t>
            </a:r>
            <a:r>
              <a:rPr lang="es-ES" sz="1000" dirty="0" err="1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eletroportáteis</a:t>
            </a:r>
            <a:r>
              <a:rPr lang="es-ES" sz="1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para </a:t>
            </a:r>
            <a:r>
              <a:rPr lang="es-ES" sz="1000" dirty="0" err="1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cozinha</a:t>
            </a:r>
            <a:r>
              <a:rPr lang="es-ES" sz="1000" dirty="0">
                <a:solidFill>
                  <a:schemeClr val="bg1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 da américa latina.</a:t>
            </a:r>
          </a:p>
          <a:p>
            <a:r>
              <a:rPr lang="es-ES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Possui</a:t>
            </a:r>
            <a:r>
              <a:rPr lang="es-ES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uma</a:t>
            </a:r>
            <a:r>
              <a:rPr lang="es-ES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penetração</a:t>
            </a:r>
            <a:r>
              <a:rPr lang="es-ES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de ~50%.</a:t>
            </a:r>
          </a:p>
          <a:p>
            <a:r>
              <a:rPr lang="es-ES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No Brasil, Oster </a:t>
            </a:r>
            <a:r>
              <a:rPr lang="es-ES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foi</a:t>
            </a:r>
            <a:r>
              <a:rPr lang="es-ES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a segunda marca que </a:t>
            </a:r>
            <a:r>
              <a:rPr lang="es-ES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mais</a:t>
            </a:r>
            <a:r>
              <a:rPr lang="es-ES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cresceu</a:t>
            </a:r>
            <a:r>
              <a:rPr lang="es-ES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em unidades nos últimos meses (+3.1 </a:t>
            </a:r>
            <a:r>
              <a:rPr lang="es-ES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pp</a:t>
            </a:r>
            <a:r>
              <a:rPr lang="es-ES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)</a:t>
            </a:r>
            <a:r>
              <a:rPr lang="es-MX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.</a:t>
            </a:r>
          </a:p>
          <a:p>
            <a:r>
              <a:rPr lang="es-MX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Já</a:t>
            </a:r>
            <a:r>
              <a:rPr lang="es-MX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tratando de </a:t>
            </a:r>
            <a:r>
              <a:rPr lang="es-MX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faturamento</a:t>
            </a:r>
            <a:r>
              <a:rPr lang="es-MX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, Oster </a:t>
            </a:r>
            <a:r>
              <a:rPr lang="es-MX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apresenta</a:t>
            </a:r>
            <a:r>
              <a:rPr lang="es-MX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o </a:t>
            </a:r>
            <a:r>
              <a:rPr lang="es-MX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maior</a:t>
            </a:r>
            <a:r>
              <a:rPr lang="es-MX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</a:t>
            </a:r>
            <a:r>
              <a:rPr lang="es-MX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crescimento</a:t>
            </a:r>
            <a:r>
              <a:rPr lang="es-MX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do ultimo </a:t>
            </a:r>
            <a:r>
              <a:rPr lang="es-MX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mês</a:t>
            </a:r>
            <a:r>
              <a:rPr lang="es-MX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, </a:t>
            </a:r>
            <a:r>
              <a:rPr lang="es-MX" sz="10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com</a:t>
            </a:r>
            <a:r>
              <a:rPr lang="es-MX" sz="10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+3,4p.p.</a:t>
            </a:r>
            <a:endParaRPr lang="es-ES" sz="1000" dirty="0">
              <a:solidFill>
                <a:schemeClr val="bg1"/>
              </a:solidFill>
              <a:latin typeface="Arial"/>
              <a:ea typeface="Roboto"/>
              <a:cs typeface="Arial"/>
            </a:endParaRPr>
          </a:p>
        </p:txBody>
      </p:sp>
      <p:sp>
        <p:nvSpPr>
          <p:cNvPr id="10" name="TextBox 16">
            <a:extLst>
              <a:ext uri="{FF2B5EF4-FFF2-40B4-BE49-F238E27FC236}">
                <a16:creationId xmlns:a16="http://schemas.microsoft.com/office/drawing/2014/main" id="{485408F8-D7F1-0187-11C8-C883C1612856}"/>
              </a:ext>
            </a:extLst>
          </p:cNvPr>
          <p:cNvSpPr txBox="1"/>
          <p:nvPr/>
        </p:nvSpPr>
        <p:spPr>
          <a:xfrm>
            <a:off x="438819" y="2235444"/>
            <a:ext cx="5223392" cy="67710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001438"/>
                </a:solidFill>
                <a:latin typeface="Arial Black" panose="020B0604020202020204" pitchFamily="34" charset="0"/>
                <a:ea typeface="Roboto" panose="02000000000000000000" pitchFamily="2" charset="0"/>
                <a:cs typeface="Arial Black" panose="020B0604020202020204" pitchFamily="34" charset="0"/>
              </a:defRPr>
            </a:lvl1pPr>
          </a:lstStyle>
          <a:p>
            <a:r>
              <a:rPr lang="es-MX" sz="1800" b="1" dirty="0">
                <a:solidFill>
                  <a:schemeClr val="bg1"/>
                </a:solidFill>
                <a:latin typeface="Arial Black"/>
                <a:ea typeface="Roboto"/>
              </a:rPr>
              <a:t>PERSPECTIVA DO CONSUMIDOR</a:t>
            </a:r>
            <a:endParaRPr lang="es-MX" sz="1800" b="1" dirty="0">
              <a:solidFill>
                <a:schemeClr val="bg1"/>
              </a:solidFill>
              <a:latin typeface="Arial Black" panose="020B0604020202020204" pitchFamily="34" charset="0"/>
              <a:ea typeface="Roboto" panose="02000000000000000000" pitchFamily="2" charset="0"/>
            </a:endParaRPr>
          </a:p>
          <a:p>
            <a:r>
              <a:rPr lang="es-ES" sz="1000" dirty="0" err="1">
                <a:solidFill>
                  <a:schemeClr val="bg1"/>
                </a:solidFill>
                <a:latin typeface="Arial Black"/>
                <a:ea typeface="Roboto"/>
              </a:rPr>
              <a:t>Versatilidade</a:t>
            </a:r>
            <a:r>
              <a:rPr lang="es-ES" sz="1000" dirty="0">
                <a:solidFill>
                  <a:schemeClr val="bg1"/>
                </a:solidFill>
                <a:latin typeface="Arial Black"/>
                <a:ea typeface="Roboto"/>
              </a:rPr>
              <a:t>, </a:t>
            </a:r>
            <a:r>
              <a:rPr lang="es-ES" sz="1000" dirty="0" err="1">
                <a:solidFill>
                  <a:schemeClr val="bg1"/>
                </a:solidFill>
                <a:latin typeface="Arial Black"/>
                <a:ea typeface="Roboto"/>
              </a:rPr>
              <a:t>capacidade</a:t>
            </a:r>
            <a:r>
              <a:rPr lang="es-ES" sz="1000" dirty="0">
                <a:solidFill>
                  <a:schemeClr val="bg1"/>
                </a:solidFill>
                <a:latin typeface="Arial Black"/>
                <a:ea typeface="Roboto"/>
              </a:rPr>
              <a:t>, </a:t>
            </a:r>
            <a:r>
              <a:rPr lang="es-ES" sz="1000" dirty="0" err="1">
                <a:solidFill>
                  <a:schemeClr val="bg1"/>
                </a:solidFill>
                <a:latin typeface="Arial Black"/>
                <a:ea typeface="Roboto"/>
              </a:rPr>
              <a:t>inovação</a:t>
            </a:r>
            <a:r>
              <a:rPr lang="es-ES" sz="1000" dirty="0">
                <a:solidFill>
                  <a:schemeClr val="bg1"/>
                </a:solidFill>
                <a:latin typeface="Arial Black"/>
                <a:ea typeface="Roboto"/>
              </a:rPr>
              <a:t> e </a:t>
            </a:r>
            <a:r>
              <a:rPr lang="es-ES" sz="1000" dirty="0" err="1">
                <a:solidFill>
                  <a:schemeClr val="bg1"/>
                </a:solidFill>
                <a:latin typeface="Arial Black"/>
                <a:ea typeface="Roboto"/>
              </a:rPr>
              <a:t>praticidade</a:t>
            </a:r>
            <a:r>
              <a:rPr lang="es-ES" sz="1000" dirty="0">
                <a:solidFill>
                  <a:schemeClr val="bg1"/>
                </a:solidFill>
                <a:latin typeface="Arial Black"/>
                <a:ea typeface="Roboto"/>
              </a:rPr>
              <a:t>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são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as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palavras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chaves para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esse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produto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.</a:t>
            </a:r>
            <a:endParaRPr lang="es-ES" dirty="0">
              <a:solidFill>
                <a:schemeClr val="bg1"/>
              </a:solidFill>
              <a:latin typeface="Arial"/>
              <a:ea typeface="Roboto"/>
              <a:cs typeface="Arial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7AED528D-C899-83F0-B030-11F1D2D8D3B0}"/>
              </a:ext>
            </a:extLst>
          </p:cNvPr>
          <p:cNvSpPr txBox="1"/>
          <p:nvPr/>
        </p:nvSpPr>
        <p:spPr>
          <a:xfrm>
            <a:off x="438819" y="2903498"/>
            <a:ext cx="5223391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001438"/>
                </a:solidFill>
                <a:latin typeface="Arial Black" panose="020B0604020202020204" pitchFamily="34" charset="0"/>
                <a:ea typeface="Roboto" panose="02000000000000000000" pitchFamily="2" charset="0"/>
                <a:cs typeface="Arial Black" panose="020B0604020202020204" pitchFamily="34" charset="0"/>
              </a:defRPr>
            </a:lvl1pPr>
          </a:lstStyle>
          <a:p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No momento da compra, o consumidor busca por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um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eletro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que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seja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fácil de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limpar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,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tenha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grande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capacidade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para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cozinhar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para toda a familia, que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seja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fácil de usar e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um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bom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1000" b="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design</a:t>
            </a:r>
            <a:r>
              <a:rPr lang="es-ES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.</a:t>
            </a:r>
            <a:r>
              <a:rPr lang="es-MX" sz="1000" b="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​</a:t>
            </a:r>
            <a:endParaRPr lang="es-ES" sz="1000" b="0" dirty="0">
              <a:solidFill>
                <a:schemeClr val="bg1"/>
              </a:solidFill>
              <a:latin typeface="Arial"/>
              <a:ea typeface="Roboto"/>
              <a:cs typeface="Arial"/>
            </a:endParaRP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C6959FBB-44D1-FB4B-0851-13C7364B3B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51"/>
          <a:stretch/>
        </p:blipFill>
        <p:spPr>
          <a:xfrm>
            <a:off x="9356784" y="1282918"/>
            <a:ext cx="2419616" cy="454652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82921C65-7124-5454-016C-2F5B65376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9573" y="1282918"/>
            <a:ext cx="2514380" cy="464193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0B6EFD4-85DC-5BAA-BF79-17F3C1E69AEA}"/>
              </a:ext>
            </a:extLst>
          </p:cNvPr>
          <p:cNvSpPr txBox="1"/>
          <p:nvPr/>
        </p:nvSpPr>
        <p:spPr>
          <a:xfrm>
            <a:off x="403466" y="3844987"/>
            <a:ext cx="5223392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001438"/>
                </a:solidFill>
                <a:latin typeface="Arial Black" panose="020B0604020202020204" pitchFamily="34" charset="0"/>
                <a:ea typeface="Roboto" panose="02000000000000000000" pitchFamily="2" charset="0"/>
                <a:cs typeface="Arial Black" panose="020B0604020202020204" pitchFamily="34" charset="0"/>
              </a:defRPr>
            </a:lvl1pPr>
          </a:lstStyle>
          <a:p>
            <a:r>
              <a:rPr lang="es-MX" sz="1800" b="1" dirty="0">
                <a:solidFill>
                  <a:schemeClr val="bg1"/>
                </a:solidFill>
                <a:latin typeface="Arial Black"/>
                <a:ea typeface="Roboto"/>
              </a:rPr>
              <a:t>FONTES DE CRESCIMENTO</a:t>
            </a:r>
            <a:endParaRPr lang="es-MX" sz="1800" b="1" dirty="0">
              <a:solidFill>
                <a:schemeClr val="bg1"/>
              </a:solidFill>
              <a:latin typeface="Arial Black" panose="020B0604020202020204" pitchFamily="34" charset="0"/>
              <a:ea typeface="Roboto" panose="02000000000000000000" pitchFamily="2" charset="0"/>
            </a:endParaRPr>
          </a:p>
          <a:p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2D972FB0-3072-251A-314F-0094A7200A52}"/>
              </a:ext>
            </a:extLst>
          </p:cNvPr>
          <p:cNvSpPr txBox="1"/>
          <p:nvPr/>
        </p:nvSpPr>
        <p:spPr>
          <a:xfrm>
            <a:off x="487357" y="4395516"/>
            <a:ext cx="2433383" cy="838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s-ES" sz="1000" b="1" dirty="0">
                <a:solidFill>
                  <a:srgbClr val="001438"/>
                </a:solidFill>
                <a:latin typeface="Arial Black"/>
                <a:ea typeface="Roboto"/>
              </a:rPr>
              <a:t>CONSUMIDORES EXISTENTES </a:t>
            </a:r>
            <a:endParaRPr lang="es-ES" sz="1000" b="1" dirty="0">
              <a:solidFill>
                <a:srgbClr val="001438"/>
              </a:solidFill>
              <a:latin typeface="Arial Black" panose="020B0604020202020204" pitchFamily="34" charset="0"/>
              <a:ea typeface="Roboto" panose="02000000000000000000" pitchFamily="2" charset="0"/>
            </a:endParaRPr>
          </a:p>
          <a:p>
            <a:pPr>
              <a:spcAft>
                <a:spcPts val="300"/>
              </a:spcAft>
            </a:pP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Fazem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trade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-up da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fritadeira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que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já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possuem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, comprando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uma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com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maior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capacidade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,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opções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mais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digitais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e modernas.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D20E511A-4F98-3905-053D-E93A06AF618E}"/>
              </a:ext>
            </a:extLst>
          </p:cNvPr>
          <p:cNvSpPr txBox="1"/>
          <p:nvPr/>
        </p:nvSpPr>
        <p:spPr>
          <a:xfrm>
            <a:off x="487358" y="5287527"/>
            <a:ext cx="2433382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s-ES" sz="1000" b="1" dirty="0">
                <a:solidFill>
                  <a:srgbClr val="001438"/>
                </a:solidFill>
                <a:latin typeface="Arial Black"/>
                <a:ea typeface="Roboto"/>
                <a:cs typeface="Arial Black" panose="020B0604020202020204" pitchFamily="34" charset="0"/>
              </a:rPr>
              <a:t>MOTIVAÇÃO</a:t>
            </a:r>
            <a:endParaRPr lang="es-ES" sz="1000" dirty="0">
              <a:solidFill>
                <a:srgbClr val="001438"/>
              </a:solidFill>
              <a:latin typeface="Arial Black"/>
              <a:ea typeface="Roboto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-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Mais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posibilidades de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receitas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,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capacidade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e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acessórios</a:t>
            </a:r>
            <a:endParaRPr lang="es-ES" sz="900" dirty="0">
              <a:solidFill>
                <a:srgbClr val="001438"/>
              </a:solidFill>
              <a:latin typeface="Arial"/>
              <a:ea typeface="Roboto"/>
              <a:cs typeface="Arial"/>
            </a:endParaRPr>
          </a:p>
          <a:p>
            <a:pPr>
              <a:spcAft>
                <a:spcPts val="300"/>
              </a:spcAft>
            </a:pP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-</a:t>
            </a:r>
            <a:r>
              <a:rPr lang="pt-BR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Facilidade de uso e limpeza – painel colorido e porta removível</a:t>
            </a:r>
          </a:p>
        </p:txBody>
      </p:sp>
      <p:sp>
        <p:nvSpPr>
          <p:cNvPr id="23" name="Retângulo: Cantos Arredondados 22">
            <a:extLst>
              <a:ext uri="{FF2B5EF4-FFF2-40B4-BE49-F238E27FC236}">
                <a16:creationId xmlns:a16="http://schemas.microsoft.com/office/drawing/2014/main" id="{B0711072-A63F-C8BA-DBC6-9B626F336862}"/>
              </a:ext>
            </a:extLst>
          </p:cNvPr>
          <p:cNvSpPr/>
          <p:nvPr/>
        </p:nvSpPr>
        <p:spPr>
          <a:xfrm>
            <a:off x="3146640" y="4256939"/>
            <a:ext cx="2517274" cy="1999492"/>
          </a:xfrm>
          <a:prstGeom prst="roundRect">
            <a:avLst>
              <a:gd name="adj" fmla="val 3241"/>
            </a:avLst>
          </a:prstGeom>
          <a:solidFill>
            <a:srgbClr val="8EB3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53C25DB4-92FC-87D1-C53C-F7F035AC306F}"/>
              </a:ext>
            </a:extLst>
          </p:cNvPr>
          <p:cNvSpPr txBox="1"/>
          <p:nvPr/>
        </p:nvSpPr>
        <p:spPr>
          <a:xfrm>
            <a:off x="3217603" y="4395516"/>
            <a:ext cx="2480219" cy="838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s-ES" sz="1000" b="1" dirty="0">
                <a:solidFill>
                  <a:srgbClr val="001438"/>
                </a:solidFill>
                <a:latin typeface="Arial Black"/>
                <a:ea typeface="Roboto"/>
              </a:rPr>
              <a:t>NOVOS CONSUMIDORES</a:t>
            </a:r>
            <a:endParaRPr lang="es-ES" sz="1000" b="1" dirty="0">
              <a:solidFill>
                <a:srgbClr val="001438"/>
              </a:solidFill>
              <a:latin typeface="Arial Black" panose="020B0604020202020204" pitchFamily="34" charset="0"/>
              <a:ea typeface="Roboto" panose="02000000000000000000" pitchFamily="2" charset="0"/>
            </a:endParaRPr>
          </a:p>
          <a:p>
            <a:pPr>
              <a:spcAft>
                <a:spcPts val="300"/>
              </a:spcAft>
            </a:pP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Ainda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nao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experimentaram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as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vatagens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de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uma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fritadeira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e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desconhecem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a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versatilidade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,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facilidade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de uso e economía de tempo.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F2A6E5E0-80F8-8A88-6F47-496DF539911E}"/>
              </a:ext>
            </a:extLst>
          </p:cNvPr>
          <p:cNvSpPr txBox="1"/>
          <p:nvPr/>
        </p:nvSpPr>
        <p:spPr>
          <a:xfrm>
            <a:off x="3275975" y="5287526"/>
            <a:ext cx="2387938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s-ES" sz="1000" b="1" dirty="0">
                <a:solidFill>
                  <a:srgbClr val="001438"/>
                </a:solidFill>
                <a:latin typeface="Arial Black"/>
                <a:ea typeface="Roboto"/>
                <a:cs typeface="Arial Black" panose="020B0604020202020204" pitchFamily="34" charset="0"/>
              </a:rPr>
              <a:t>MOTIVAÇÃO</a:t>
            </a:r>
            <a:endParaRPr lang="es-ES" sz="1000" dirty="0">
              <a:solidFill>
                <a:srgbClr val="001438"/>
              </a:solidFill>
              <a:latin typeface="Arial Black"/>
              <a:ea typeface="Roboto"/>
              <a:cs typeface="Arial" panose="020B0604020202020204" pitchFamily="34" charset="0"/>
            </a:endParaRPr>
          </a:p>
          <a:p>
            <a:pPr>
              <a:spcAft>
                <a:spcPts val="300"/>
              </a:spcAft>
            </a:pP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-Tecnología,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pré-programações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, </a:t>
            </a:r>
            <a:r>
              <a:rPr lang="es-ES" sz="9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capacidade</a:t>
            </a:r>
            <a:r>
              <a:rPr lang="es-ES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e potencia;</a:t>
            </a:r>
          </a:p>
          <a:p>
            <a:pPr>
              <a:spcAft>
                <a:spcPts val="300"/>
              </a:spcAft>
            </a:pPr>
            <a:r>
              <a:rPr lang="pt-BR" sz="9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-Facilidade de uso e limpeza – painel colorido e porta removível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5F5696F2-F12A-E9CD-1BE3-EA18CB53E5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31" y="2992752"/>
            <a:ext cx="1163209" cy="1548936"/>
          </a:xfrm>
          <a:prstGeom prst="rect">
            <a:avLst/>
          </a:prstGeom>
        </p:spPr>
      </p:pic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BD7260D8-3623-607D-4EEC-668CEA1C67DD}"/>
              </a:ext>
            </a:extLst>
          </p:cNvPr>
          <p:cNvSpPr/>
          <p:nvPr/>
        </p:nvSpPr>
        <p:spPr>
          <a:xfrm>
            <a:off x="7432646" y="4362275"/>
            <a:ext cx="1753299" cy="36697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4F4E1EB6-6DA3-A6BD-5DE5-305A8A1217B1}"/>
              </a:ext>
            </a:extLst>
          </p:cNvPr>
          <p:cNvSpPr/>
          <p:nvPr/>
        </p:nvSpPr>
        <p:spPr>
          <a:xfrm>
            <a:off x="9521505" y="4358201"/>
            <a:ext cx="1851651" cy="378667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92942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A103C5E4-149B-B9E8-9361-7DAFF3FF0B4B}"/>
              </a:ext>
            </a:extLst>
          </p:cNvPr>
          <p:cNvSpPr/>
          <p:nvPr/>
        </p:nvSpPr>
        <p:spPr>
          <a:xfrm>
            <a:off x="0" y="3214059"/>
            <a:ext cx="5553512" cy="2331407"/>
          </a:xfrm>
          <a:prstGeom prst="roundRect">
            <a:avLst>
              <a:gd name="adj" fmla="val 0"/>
            </a:avLst>
          </a:prstGeom>
          <a:solidFill>
            <a:srgbClr val="8EB3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56DA74C-FACD-255A-F4DA-3D79B40F0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DD958856-8A35-F73C-ACEA-FB835E1B5C74}"/>
              </a:ext>
            </a:extLst>
          </p:cNvPr>
          <p:cNvSpPr/>
          <p:nvPr/>
        </p:nvSpPr>
        <p:spPr>
          <a:xfrm>
            <a:off x="0" y="593368"/>
            <a:ext cx="12191999" cy="1579382"/>
          </a:xfrm>
          <a:prstGeom prst="rect">
            <a:avLst/>
          </a:prstGeom>
          <a:solidFill>
            <a:srgbClr val="001438"/>
          </a:solidFill>
          <a:ln>
            <a:solidFill>
              <a:srgbClr val="0014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3F2655AE-9057-2BCB-2ECF-1C45B86BFDC4}"/>
              </a:ext>
            </a:extLst>
          </p:cNvPr>
          <p:cNvSpPr txBox="1"/>
          <p:nvPr/>
        </p:nvSpPr>
        <p:spPr>
          <a:xfrm>
            <a:off x="308296" y="1172301"/>
            <a:ext cx="61029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chemeClr val="bg1"/>
                </a:solidFill>
                <a:latin typeface="Arial Black" panose="020B0A04020102020204" pitchFamily="34" charset="0"/>
              </a:rPr>
              <a:t>CONSUMIDORES ALVO</a:t>
            </a:r>
          </a:p>
        </p:txBody>
      </p:sp>
      <p:sp>
        <p:nvSpPr>
          <p:cNvPr id="8" name="CuadroTexto 395">
            <a:extLst>
              <a:ext uri="{FF2B5EF4-FFF2-40B4-BE49-F238E27FC236}">
                <a16:creationId xmlns:a16="http://schemas.microsoft.com/office/drawing/2014/main" id="{25FEDF74-46C7-B3AE-9A96-D2A41FE17B98}"/>
              </a:ext>
            </a:extLst>
          </p:cNvPr>
          <p:cNvSpPr txBox="1"/>
          <p:nvPr/>
        </p:nvSpPr>
        <p:spPr>
          <a:xfrm flipH="1">
            <a:off x="8030434" y="2443336"/>
            <a:ext cx="4481818" cy="5001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spcAft>
                <a:spcPts val="300"/>
              </a:spcAft>
            </a:pPr>
            <a:r>
              <a:rPr lang="es-ES" sz="1200" b="1" dirty="0" err="1">
                <a:solidFill>
                  <a:srgbClr val="001438"/>
                </a:solidFill>
                <a:latin typeface="Arial Black"/>
                <a:ea typeface="Roboto"/>
                <a:cs typeface="Arial Black"/>
              </a:rPr>
              <a:t>Quais</a:t>
            </a:r>
            <a:r>
              <a:rPr lang="es-ES" sz="1200" b="1" dirty="0">
                <a:solidFill>
                  <a:srgbClr val="001438"/>
                </a:solidFill>
                <a:latin typeface="Arial Black"/>
                <a:ea typeface="Roboto"/>
                <a:cs typeface="Arial Black"/>
              </a:rPr>
              <a:t> </a:t>
            </a:r>
            <a:r>
              <a:rPr lang="es-ES" sz="1200" b="1" dirty="0" err="1">
                <a:solidFill>
                  <a:srgbClr val="001438"/>
                </a:solidFill>
                <a:latin typeface="Arial Black"/>
                <a:ea typeface="Roboto"/>
                <a:cs typeface="Arial Black"/>
              </a:rPr>
              <a:t>são</a:t>
            </a:r>
            <a:r>
              <a:rPr lang="es-ES" sz="1200" b="1" dirty="0">
                <a:solidFill>
                  <a:srgbClr val="001438"/>
                </a:solidFill>
                <a:latin typeface="Arial Black"/>
                <a:ea typeface="Roboto"/>
                <a:cs typeface="Arial Black"/>
              </a:rPr>
              <a:t> os valores que </a:t>
            </a:r>
            <a:r>
              <a:rPr lang="es-ES" sz="1200" b="1" dirty="0" err="1">
                <a:solidFill>
                  <a:srgbClr val="001438"/>
                </a:solidFill>
                <a:latin typeface="Arial Black"/>
                <a:ea typeface="Roboto"/>
                <a:cs typeface="Arial Black"/>
              </a:rPr>
              <a:t>precisam</a:t>
            </a:r>
            <a:r>
              <a:rPr lang="es-ES" sz="1200" b="1" dirty="0">
                <a:solidFill>
                  <a:srgbClr val="001438"/>
                </a:solidFill>
                <a:latin typeface="Arial Black"/>
                <a:ea typeface="Roboto"/>
                <a:cs typeface="Arial Black"/>
              </a:rPr>
              <a:t> </a:t>
            </a:r>
            <a:r>
              <a:rPr lang="es-ES" sz="1200" b="1" dirty="0" err="1">
                <a:solidFill>
                  <a:srgbClr val="001438"/>
                </a:solidFill>
                <a:latin typeface="Arial Black"/>
                <a:ea typeface="Roboto"/>
                <a:cs typeface="Arial Black"/>
              </a:rPr>
              <a:t>enxergar</a:t>
            </a:r>
            <a:endParaRPr lang="es-ES" sz="1200" b="1" dirty="0">
              <a:solidFill>
                <a:srgbClr val="001438"/>
              </a:solidFill>
              <a:latin typeface="Arial Black"/>
              <a:ea typeface="Roboto"/>
              <a:cs typeface="Arial Black"/>
            </a:endParaRPr>
          </a:p>
          <a:p>
            <a:pPr>
              <a:spcAft>
                <a:spcPts val="300"/>
              </a:spcAft>
            </a:pPr>
            <a:r>
              <a:rPr lang="es-ES" sz="1200" b="1" dirty="0" err="1">
                <a:solidFill>
                  <a:srgbClr val="001438"/>
                </a:solidFill>
                <a:latin typeface="Arial Black"/>
                <a:ea typeface="Roboto"/>
                <a:cs typeface="Arial Black"/>
              </a:rPr>
              <a:t>Benefícios</a:t>
            </a:r>
            <a:r>
              <a:rPr lang="es-ES" sz="1200" b="1" dirty="0">
                <a:solidFill>
                  <a:srgbClr val="001438"/>
                </a:solidFill>
                <a:latin typeface="Arial Black"/>
                <a:ea typeface="Roboto"/>
                <a:cs typeface="Arial Black"/>
              </a:rPr>
              <a:t>:</a:t>
            </a:r>
            <a:endParaRPr lang="es-ES" sz="1200" b="1" dirty="0">
              <a:solidFill>
                <a:srgbClr val="001438"/>
              </a:solidFill>
              <a:latin typeface="Arial Black"/>
              <a:ea typeface="Roboto" panose="02000000000000000000" pitchFamily="2" charset="0"/>
              <a:cs typeface="Arial Black"/>
            </a:endParaRPr>
          </a:p>
        </p:txBody>
      </p:sp>
      <p:sp>
        <p:nvSpPr>
          <p:cNvPr id="9" name="TextBox 4">
            <a:extLst>
              <a:ext uri="{FF2B5EF4-FFF2-40B4-BE49-F238E27FC236}">
                <a16:creationId xmlns:a16="http://schemas.microsoft.com/office/drawing/2014/main" id="{2DEB1848-8C5E-596A-0482-ACA568AEC953}"/>
              </a:ext>
            </a:extLst>
          </p:cNvPr>
          <p:cNvSpPr txBox="1"/>
          <p:nvPr/>
        </p:nvSpPr>
        <p:spPr>
          <a:xfrm>
            <a:off x="7973384" y="3171478"/>
            <a:ext cx="4037346" cy="30931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71450" indent="-171450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Com </a:t>
            </a:r>
            <a:r>
              <a:rPr lang="pt-BR" sz="1000" b="1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12L de capacidade</a:t>
            </a: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, essa </a:t>
            </a:r>
            <a:r>
              <a:rPr lang="pt-BR" sz="10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air</a:t>
            </a: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</a:t>
            </a:r>
            <a:r>
              <a:rPr lang="pt-BR" sz="10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fryer</a:t>
            </a: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é ideal para famílias maiores ou pessoas que cozinham para grupos.</a:t>
            </a:r>
          </a:p>
          <a:p>
            <a:pPr marL="171450" indent="-171450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O </a:t>
            </a:r>
            <a:r>
              <a:rPr lang="pt-BR" sz="1000" b="1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painel </a:t>
            </a:r>
            <a:r>
              <a:rPr lang="pt-BR" sz="1000" b="1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touch</a:t>
            </a:r>
            <a:r>
              <a:rPr lang="pt-BR" sz="1000" b="1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colorido</a:t>
            </a: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, </a:t>
            </a:r>
            <a:r>
              <a:rPr lang="pt-BR" sz="1000" b="1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aquecimento superior e inferior</a:t>
            </a: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, e recursos </a:t>
            </a:r>
            <a:r>
              <a:rPr lang="pt-BR" sz="1000" b="1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como rotisserie </a:t>
            </a: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atraem aqueles que gostam de cozinhar e experimentar receitas mais elaboradas. </a:t>
            </a:r>
          </a:p>
          <a:p>
            <a:pPr marL="171450" indent="-171450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A </a:t>
            </a:r>
            <a:r>
              <a:rPr lang="pt-BR" sz="1000" b="1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porta removível e o cesto de fritura facilitam a limpeza</a:t>
            </a: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, o que é um grande atrativo para quem valoriza praticidade e facilidade de uso.</a:t>
            </a:r>
          </a:p>
          <a:p>
            <a:pPr marL="171450" indent="-171450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O painel </a:t>
            </a:r>
            <a:r>
              <a:rPr lang="pt-BR" sz="1000" dirty="0" err="1">
                <a:solidFill>
                  <a:srgbClr val="001438"/>
                </a:solidFill>
                <a:latin typeface="Arial"/>
                <a:ea typeface="Roboto"/>
                <a:cs typeface="Arial"/>
              </a:rPr>
              <a:t>touch</a:t>
            </a: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colorido e os múltiplos recursos chamam a atenção de consumidores que gostam de tecnologia moderna e inovação em seus aparelhos domésticos.</a:t>
            </a:r>
            <a:r>
              <a:rPr lang="es-MX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Una marca reconocida en el mercado.</a:t>
            </a:r>
          </a:p>
          <a:p>
            <a:pPr marL="171450" indent="-171450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pt-BR" sz="1000" b="1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Facilitam</a:t>
            </a:r>
            <a:r>
              <a:rPr lang="pt-BR" sz="1000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 a vida de pessoas que têm pouco tempo para cozinhar, mas desejam preparar </a:t>
            </a:r>
            <a:r>
              <a:rPr lang="pt-BR" sz="1000" b="1" dirty="0">
                <a:solidFill>
                  <a:srgbClr val="001438"/>
                </a:solidFill>
                <a:latin typeface="Arial"/>
                <a:ea typeface="Roboto"/>
                <a:cs typeface="Arial"/>
              </a:rPr>
              <a:t>refeições variadas e saudáveis.</a:t>
            </a:r>
            <a:endParaRPr lang="es-MX" sz="1000" b="1" dirty="0">
              <a:solidFill>
                <a:srgbClr val="001438"/>
              </a:solidFill>
              <a:latin typeface="Arial"/>
              <a:ea typeface="Roboto"/>
              <a:cs typeface="Arial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69D5FD10-667B-6D20-3627-AABB29F98BEC}"/>
              </a:ext>
            </a:extLst>
          </p:cNvPr>
          <p:cNvSpPr txBox="1"/>
          <p:nvPr/>
        </p:nvSpPr>
        <p:spPr>
          <a:xfrm>
            <a:off x="88738" y="3344864"/>
            <a:ext cx="3417901" cy="233140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s-ES" sz="1100" b="1" dirty="0">
              <a:solidFill>
                <a:schemeClr val="bg1"/>
              </a:solidFill>
              <a:latin typeface="Arial"/>
              <a:ea typeface="Roboto"/>
              <a:cs typeface="Arial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es-ES" sz="1100" b="1" dirty="0">
              <a:solidFill>
                <a:schemeClr val="bg1"/>
              </a:solidFill>
              <a:latin typeface="Arial"/>
              <a:ea typeface="Roboto"/>
              <a:cs typeface="Arial"/>
            </a:endParaRPr>
          </a:p>
          <a:p>
            <a:pPr marL="285750" indent="-285750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s-ES" sz="11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Homens</a:t>
            </a:r>
            <a:r>
              <a:rPr lang="es-ES" sz="11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e </a:t>
            </a:r>
            <a:r>
              <a:rPr lang="es-ES" sz="11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mulheres</a:t>
            </a:r>
            <a:r>
              <a:rPr lang="es-ES" sz="11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com </a:t>
            </a:r>
            <a:r>
              <a:rPr lang="es-ES" sz="11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famílias</a:t>
            </a:r>
            <a:r>
              <a:rPr lang="es-ES" sz="11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grandes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Entusiastas da </a:t>
            </a:r>
            <a:r>
              <a:rPr lang="es-ES" sz="11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culinária</a:t>
            </a:r>
            <a:endParaRPr lang="es-ES" sz="1100" dirty="0">
              <a:solidFill>
                <a:schemeClr val="bg1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Consumidores </a:t>
            </a:r>
            <a:r>
              <a:rPr lang="es-ES" sz="11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práticos</a:t>
            </a:r>
            <a:endParaRPr lang="es-ES" sz="1100" dirty="0">
              <a:solidFill>
                <a:schemeClr val="bg1"/>
              </a:solidFill>
              <a:latin typeface="Arial"/>
              <a:ea typeface="Roboto"/>
              <a:cs typeface="Arial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sz="11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Amantes da </a:t>
            </a:r>
            <a:r>
              <a:rPr lang="es-ES" sz="11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tecnologia</a:t>
            </a:r>
            <a:endParaRPr lang="es-ES" sz="1100" dirty="0">
              <a:solidFill>
                <a:schemeClr val="bg1"/>
              </a:solidFill>
              <a:latin typeface="Arial"/>
              <a:ea typeface="Roboto"/>
              <a:cs typeface="Arial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s-ES" sz="11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Pessoas</a:t>
            </a:r>
            <a:r>
              <a:rPr lang="es-ES" sz="11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com </a:t>
            </a:r>
            <a:r>
              <a:rPr lang="es-ES" sz="1100" dirty="0" err="1">
                <a:solidFill>
                  <a:schemeClr val="bg1"/>
                </a:solidFill>
                <a:latin typeface="Arial"/>
                <a:ea typeface="Roboto"/>
                <a:cs typeface="Arial"/>
              </a:rPr>
              <a:t>pouco</a:t>
            </a:r>
            <a:r>
              <a:rPr lang="es-ES" sz="1100" dirty="0">
                <a:solidFill>
                  <a:schemeClr val="bg1"/>
                </a:solidFill>
                <a:latin typeface="Arial"/>
                <a:ea typeface="Roboto"/>
                <a:cs typeface="Arial"/>
              </a:rPr>
              <a:t> tempo/ocupados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es-ES" sz="1100" dirty="0">
              <a:solidFill>
                <a:schemeClr val="bg1"/>
              </a:solidFill>
              <a:latin typeface="Arial"/>
              <a:ea typeface="Roboto"/>
              <a:cs typeface="Arial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245EBF4B-EDF1-AAA3-D6D4-6541964BE9DE}"/>
              </a:ext>
            </a:extLst>
          </p:cNvPr>
          <p:cNvSpPr txBox="1"/>
          <p:nvPr/>
        </p:nvSpPr>
        <p:spPr>
          <a:xfrm>
            <a:off x="116872" y="3357317"/>
            <a:ext cx="3690417" cy="2616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ES" sz="1100" b="1" dirty="0">
                <a:solidFill>
                  <a:schemeClr val="bg1"/>
                </a:solidFill>
                <a:latin typeface="Arial Black"/>
                <a:ea typeface="Roboto"/>
                <a:cs typeface="Arial Black" panose="020B0604020202020204" pitchFamily="34" charset="0"/>
              </a:rPr>
              <a:t>DEMOGRAFIA</a:t>
            </a:r>
          </a:p>
        </p:txBody>
      </p:sp>
      <p:pic>
        <p:nvPicPr>
          <p:cNvPr id="15" name="Imagem 14" descr="Imagem em preto e branco de computador&#10;&#10;Descrição gerada automaticamente com confiança média">
            <a:extLst>
              <a:ext uri="{FF2B5EF4-FFF2-40B4-BE49-F238E27FC236}">
                <a16:creationId xmlns:a16="http://schemas.microsoft.com/office/drawing/2014/main" id="{5BFAF3E0-4E04-246C-9B49-EFD8FD0C19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147" r="19574"/>
          <a:stretch/>
        </p:blipFill>
        <p:spPr>
          <a:xfrm>
            <a:off x="3776935" y="2068135"/>
            <a:ext cx="4475735" cy="506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48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ntendo pessoa, no interior, homem, pequeno&#10;&#10;Descrição gerada automaticamente">
            <a:extLst>
              <a:ext uri="{FF2B5EF4-FFF2-40B4-BE49-F238E27FC236}">
                <a16:creationId xmlns:a16="http://schemas.microsoft.com/office/drawing/2014/main" id="{190B6705-F3CB-C045-8C63-504AF8EAD6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7" name="AutoShape 12">
            <a:extLst>
              <a:ext uri="{FF2B5EF4-FFF2-40B4-BE49-F238E27FC236}">
                <a16:creationId xmlns:a16="http://schemas.microsoft.com/office/drawing/2014/main" id="{0BBA7271-03C4-9464-A234-59EB190763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7373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tângulo 35">
            <a:extLst>
              <a:ext uri="{FF2B5EF4-FFF2-40B4-BE49-F238E27FC236}">
                <a16:creationId xmlns:a16="http://schemas.microsoft.com/office/drawing/2014/main" id="{A896EAA7-652B-0829-8898-AF1E272FB11F}"/>
              </a:ext>
            </a:extLst>
          </p:cNvPr>
          <p:cNvSpPr/>
          <p:nvPr/>
        </p:nvSpPr>
        <p:spPr>
          <a:xfrm>
            <a:off x="4658192" y="0"/>
            <a:ext cx="7569666" cy="6858000"/>
          </a:xfrm>
          <a:prstGeom prst="rect">
            <a:avLst/>
          </a:prstGeom>
          <a:solidFill>
            <a:srgbClr val="00143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2" name="Rectangle: Rounded Corners 4">
            <a:extLst>
              <a:ext uri="{FF2B5EF4-FFF2-40B4-BE49-F238E27FC236}">
                <a16:creationId xmlns:a16="http://schemas.microsoft.com/office/drawing/2014/main" id="{EB462EF5-21B7-4DD6-8525-52EDF1125BDD}"/>
              </a:ext>
            </a:extLst>
          </p:cNvPr>
          <p:cNvSpPr/>
          <p:nvPr/>
        </p:nvSpPr>
        <p:spPr>
          <a:xfrm>
            <a:off x="5747075" y="2547005"/>
            <a:ext cx="1181729" cy="2155534"/>
          </a:xfrm>
          <a:prstGeom prst="roundRect">
            <a:avLst/>
          </a:prstGeom>
          <a:solidFill>
            <a:srgbClr val="002863"/>
          </a:solidFill>
          <a:ln>
            <a:solidFill>
              <a:schemeClr val="bg1"/>
            </a:solidFill>
          </a:ln>
          <a:effectLst>
            <a:outerShdw blurRad="50800" dist="50800" dir="5400000" sx="83000" sy="8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Freeform: Shape 5">
            <a:extLst>
              <a:ext uri="{FF2B5EF4-FFF2-40B4-BE49-F238E27FC236}">
                <a16:creationId xmlns:a16="http://schemas.microsoft.com/office/drawing/2014/main" id="{F550B6F3-CA2A-46A7-904C-36C7E2DC769D}"/>
              </a:ext>
            </a:extLst>
          </p:cNvPr>
          <p:cNvSpPr/>
          <p:nvPr/>
        </p:nvSpPr>
        <p:spPr>
          <a:xfrm rot="10800000">
            <a:off x="5741324" y="3066217"/>
            <a:ext cx="1187480" cy="2630082"/>
          </a:xfrm>
          <a:custGeom>
            <a:avLst/>
            <a:gdLst>
              <a:gd name="connsiteX0" fmla="*/ 2490951 w 2490951"/>
              <a:gd name="connsiteY0" fmla="*/ 4986965 h 4986965"/>
              <a:gd name="connsiteX1" fmla="*/ 2001634 w 2490951"/>
              <a:gd name="connsiteY1" fmla="*/ 4986965 h 4986965"/>
              <a:gd name="connsiteX2" fmla="*/ 1957279 w 2490951"/>
              <a:gd name="connsiteY2" fmla="*/ 4855691 h 4986965"/>
              <a:gd name="connsiteX3" fmla="*/ 1245476 w 2490951"/>
              <a:gd name="connsiteY3" fmla="*/ 4422225 h 4986965"/>
              <a:gd name="connsiteX4" fmla="*/ 533673 w 2490951"/>
              <a:gd name="connsiteY4" fmla="*/ 4855691 h 4986965"/>
              <a:gd name="connsiteX5" fmla="*/ 489318 w 2490951"/>
              <a:gd name="connsiteY5" fmla="*/ 4986965 h 4986965"/>
              <a:gd name="connsiteX6" fmla="*/ 0 w 2490951"/>
              <a:gd name="connsiteY6" fmla="*/ 4986965 h 4986965"/>
              <a:gd name="connsiteX7" fmla="*/ 0 w 2490951"/>
              <a:gd name="connsiteY7" fmla="*/ 415167 h 4986965"/>
              <a:gd name="connsiteX8" fmla="*/ 415167 w 2490951"/>
              <a:gd name="connsiteY8" fmla="*/ 0 h 4986965"/>
              <a:gd name="connsiteX9" fmla="*/ 2075784 w 2490951"/>
              <a:gd name="connsiteY9" fmla="*/ 0 h 4986965"/>
              <a:gd name="connsiteX10" fmla="*/ 2490951 w 2490951"/>
              <a:gd name="connsiteY10" fmla="*/ 415167 h 498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90951" h="4986965">
                <a:moveTo>
                  <a:pt x="2490951" y="4986965"/>
                </a:moveTo>
                <a:lnTo>
                  <a:pt x="2001634" y="4986965"/>
                </a:lnTo>
                <a:lnTo>
                  <a:pt x="1957279" y="4855691"/>
                </a:lnTo>
                <a:cubicBezTo>
                  <a:pt x="1840006" y="4600961"/>
                  <a:pt x="1565460" y="4422225"/>
                  <a:pt x="1245476" y="4422225"/>
                </a:cubicBezTo>
                <a:cubicBezTo>
                  <a:pt x="925491" y="4422225"/>
                  <a:pt x="650946" y="4600961"/>
                  <a:pt x="533673" y="4855691"/>
                </a:cubicBezTo>
                <a:lnTo>
                  <a:pt x="489318" y="4986965"/>
                </a:lnTo>
                <a:lnTo>
                  <a:pt x="0" y="4986965"/>
                </a:lnTo>
                <a:lnTo>
                  <a:pt x="0" y="415167"/>
                </a:lnTo>
                <a:cubicBezTo>
                  <a:pt x="0" y="185877"/>
                  <a:pt x="185877" y="0"/>
                  <a:pt x="415167" y="0"/>
                </a:cubicBezTo>
                <a:lnTo>
                  <a:pt x="2075784" y="0"/>
                </a:lnTo>
                <a:cubicBezTo>
                  <a:pt x="2305074" y="0"/>
                  <a:pt x="2490951" y="185877"/>
                  <a:pt x="2490951" y="415167"/>
                </a:cubicBezTo>
                <a:close/>
              </a:path>
            </a:pathLst>
          </a:cu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TextBox 6">
            <a:extLst>
              <a:ext uri="{FF2B5EF4-FFF2-40B4-BE49-F238E27FC236}">
                <a16:creationId xmlns:a16="http://schemas.microsoft.com/office/drawing/2014/main" id="{D5EE05E8-349B-4B82-A3EE-05AEB6BE434E}"/>
              </a:ext>
            </a:extLst>
          </p:cNvPr>
          <p:cNvSpPr txBox="1"/>
          <p:nvPr/>
        </p:nvSpPr>
        <p:spPr>
          <a:xfrm>
            <a:off x="5614707" y="2594164"/>
            <a:ext cx="1428734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bg1"/>
                </a:solidFill>
                <a:ea typeface="Roboto Light"/>
              </a:rPr>
              <a:t>12L de </a:t>
            </a:r>
            <a:r>
              <a:rPr lang="en-US" sz="1200" b="1" dirty="0" err="1">
                <a:solidFill>
                  <a:schemeClr val="bg1"/>
                </a:solidFill>
                <a:ea typeface="Roboto Light"/>
              </a:rPr>
              <a:t>Capacidade</a:t>
            </a:r>
            <a:endParaRPr lang="en-US" sz="1200" dirty="0">
              <a:solidFill>
                <a:schemeClr val="bg1"/>
              </a:solidFill>
              <a:ea typeface="Roboto Light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C3A0A378-D20F-4EF1-80E0-95EFA28814F7}"/>
              </a:ext>
            </a:extLst>
          </p:cNvPr>
          <p:cNvSpPr/>
          <p:nvPr/>
        </p:nvSpPr>
        <p:spPr>
          <a:xfrm>
            <a:off x="4766841" y="1046750"/>
            <a:ext cx="2495981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/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216BF1F1-0E46-4B8B-B5F5-D2630D77C328}"/>
              </a:ext>
            </a:extLst>
          </p:cNvPr>
          <p:cNvSpPr txBox="1"/>
          <p:nvPr/>
        </p:nvSpPr>
        <p:spPr>
          <a:xfrm>
            <a:off x="5740204" y="3535137"/>
            <a:ext cx="1158790" cy="163121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000" dirty="0"/>
              <a:t>permitindo cozinhar grandes quantidades de uma só vez, ideal para famílias grandes ou para quem gosta de receber convidados.</a:t>
            </a:r>
            <a:endParaRPr lang="en-US" sz="1000" dirty="0">
              <a:ea typeface="Roboto Light"/>
            </a:endParaRPr>
          </a:p>
          <a:p>
            <a:endParaRPr lang="en-US" sz="1000" dirty="0"/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B6C20D2C-F103-F624-6F04-D868CF7B7F36}"/>
              </a:ext>
            </a:extLst>
          </p:cNvPr>
          <p:cNvSpPr txBox="1"/>
          <p:nvPr/>
        </p:nvSpPr>
        <p:spPr>
          <a:xfrm>
            <a:off x="5392944" y="1034393"/>
            <a:ext cx="64637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>
                <a:solidFill>
                  <a:schemeClr val="bg1"/>
                </a:solidFill>
              </a:rPr>
              <a:t>ARGUMENTOS PRINCIPAIS</a:t>
            </a:r>
            <a:endParaRPr lang="pt-BR" sz="3600">
              <a:solidFill>
                <a:schemeClr val="bg1"/>
              </a:solidFill>
            </a:endParaRPr>
          </a:p>
        </p:txBody>
      </p:sp>
      <p:sp>
        <p:nvSpPr>
          <p:cNvPr id="10" name="Rectangle: Rounded Corners 4">
            <a:extLst>
              <a:ext uri="{FF2B5EF4-FFF2-40B4-BE49-F238E27FC236}">
                <a16:creationId xmlns:a16="http://schemas.microsoft.com/office/drawing/2014/main" id="{513B5C6F-FA80-C8B5-3C68-903D20F29129}"/>
              </a:ext>
            </a:extLst>
          </p:cNvPr>
          <p:cNvSpPr/>
          <p:nvPr/>
        </p:nvSpPr>
        <p:spPr>
          <a:xfrm>
            <a:off x="7179388" y="2529077"/>
            <a:ext cx="1181729" cy="2155534"/>
          </a:xfrm>
          <a:prstGeom prst="roundRect">
            <a:avLst/>
          </a:prstGeom>
          <a:solidFill>
            <a:srgbClr val="002863"/>
          </a:solidFill>
          <a:ln>
            <a:solidFill>
              <a:schemeClr val="bg1"/>
            </a:solidFill>
          </a:ln>
          <a:effectLst>
            <a:outerShdw blurRad="50800" dist="50800" dir="5400000" sx="83000" sy="8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5">
            <a:extLst>
              <a:ext uri="{FF2B5EF4-FFF2-40B4-BE49-F238E27FC236}">
                <a16:creationId xmlns:a16="http://schemas.microsoft.com/office/drawing/2014/main" id="{4B871E55-DBBC-CBF3-ABFF-20177333C72C}"/>
              </a:ext>
            </a:extLst>
          </p:cNvPr>
          <p:cNvSpPr/>
          <p:nvPr/>
        </p:nvSpPr>
        <p:spPr>
          <a:xfrm rot="10800000">
            <a:off x="7173637" y="3048289"/>
            <a:ext cx="1187480" cy="2630082"/>
          </a:xfrm>
          <a:custGeom>
            <a:avLst/>
            <a:gdLst>
              <a:gd name="connsiteX0" fmla="*/ 2490951 w 2490951"/>
              <a:gd name="connsiteY0" fmla="*/ 4986965 h 4986965"/>
              <a:gd name="connsiteX1" fmla="*/ 2001634 w 2490951"/>
              <a:gd name="connsiteY1" fmla="*/ 4986965 h 4986965"/>
              <a:gd name="connsiteX2" fmla="*/ 1957279 w 2490951"/>
              <a:gd name="connsiteY2" fmla="*/ 4855691 h 4986965"/>
              <a:gd name="connsiteX3" fmla="*/ 1245476 w 2490951"/>
              <a:gd name="connsiteY3" fmla="*/ 4422225 h 4986965"/>
              <a:gd name="connsiteX4" fmla="*/ 533673 w 2490951"/>
              <a:gd name="connsiteY4" fmla="*/ 4855691 h 4986965"/>
              <a:gd name="connsiteX5" fmla="*/ 489318 w 2490951"/>
              <a:gd name="connsiteY5" fmla="*/ 4986965 h 4986965"/>
              <a:gd name="connsiteX6" fmla="*/ 0 w 2490951"/>
              <a:gd name="connsiteY6" fmla="*/ 4986965 h 4986965"/>
              <a:gd name="connsiteX7" fmla="*/ 0 w 2490951"/>
              <a:gd name="connsiteY7" fmla="*/ 415167 h 4986965"/>
              <a:gd name="connsiteX8" fmla="*/ 415167 w 2490951"/>
              <a:gd name="connsiteY8" fmla="*/ 0 h 4986965"/>
              <a:gd name="connsiteX9" fmla="*/ 2075784 w 2490951"/>
              <a:gd name="connsiteY9" fmla="*/ 0 h 4986965"/>
              <a:gd name="connsiteX10" fmla="*/ 2490951 w 2490951"/>
              <a:gd name="connsiteY10" fmla="*/ 415167 h 498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90951" h="4986965">
                <a:moveTo>
                  <a:pt x="2490951" y="4986965"/>
                </a:moveTo>
                <a:lnTo>
                  <a:pt x="2001634" y="4986965"/>
                </a:lnTo>
                <a:lnTo>
                  <a:pt x="1957279" y="4855691"/>
                </a:lnTo>
                <a:cubicBezTo>
                  <a:pt x="1840006" y="4600961"/>
                  <a:pt x="1565460" y="4422225"/>
                  <a:pt x="1245476" y="4422225"/>
                </a:cubicBezTo>
                <a:cubicBezTo>
                  <a:pt x="925491" y="4422225"/>
                  <a:pt x="650946" y="4600961"/>
                  <a:pt x="533673" y="4855691"/>
                </a:cubicBezTo>
                <a:lnTo>
                  <a:pt x="489318" y="4986965"/>
                </a:lnTo>
                <a:lnTo>
                  <a:pt x="0" y="4986965"/>
                </a:lnTo>
                <a:lnTo>
                  <a:pt x="0" y="415167"/>
                </a:lnTo>
                <a:cubicBezTo>
                  <a:pt x="0" y="185877"/>
                  <a:pt x="185877" y="0"/>
                  <a:pt x="415167" y="0"/>
                </a:cubicBezTo>
                <a:lnTo>
                  <a:pt x="2075784" y="0"/>
                </a:lnTo>
                <a:cubicBezTo>
                  <a:pt x="2305074" y="0"/>
                  <a:pt x="2490951" y="185877"/>
                  <a:pt x="2490951" y="415167"/>
                </a:cubicBezTo>
                <a:close/>
              </a:path>
            </a:pathLst>
          </a:cu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FED38976-77E3-C073-A14C-CEF187252B6F}"/>
              </a:ext>
            </a:extLst>
          </p:cNvPr>
          <p:cNvSpPr txBox="1"/>
          <p:nvPr/>
        </p:nvSpPr>
        <p:spPr>
          <a:xfrm>
            <a:off x="7162165" y="2583368"/>
            <a:ext cx="118172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 err="1">
                <a:solidFill>
                  <a:schemeClr val="bg1"/>
                </a:solidFill>
                <a:ea typeface="Roboto Light"/>
              </a:rPr>
              <a:t>Fácil</a:t>
            </a:r>
            <a:r>
              <a:rPr lang="en-US" sz="1200" b="1" dirty="0">
                <a:solidFill>
                  <a:schemeClr val="bg1"/>
                </a:solidFill>
                <a:ea typeface="Roboto Light"/>
              </a:rPr>
              <a:t> de </a:t>
            </a:r>
            <a:r>
              <a:rPr lang="en-US" sz="1200" b="1" dirty="0" err="1">
                <a:solidFill>
                  <a:schemeClr val="bg1"/>
                </a:solidFill>
                <a:ea typeface="Roboto Light"/>
              </a:rPr>
              <a:t>Limpar</a:t>
            </a:r>
            <a:endParaRPr lang="en-US" sz="1200" dirty="0">
              <a:solidFill>
                <a:schemeClr val="bg1"/>
              </a:solidFill>
              <a:ea typeface="Roboto Light"/>
            </a:endParaRP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7EFBE1C2-AE23-4CD2-0393-824A5D6FC545}"/>
              </a:ext>
            </a:extLst>
          </p:cNvPr>
          <p:cNvSpPr txBox="1"/>
          <p:nvPr/>
        </p:nvSpPr>
        <p:spPr>
          <a:xfrm>
            <a:off x="7208078" y="3520464"/>
            <a:ext cx="1060423" cy="17927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000" dirty="0"/>
              <a:t>A porta removível é um diferencial importante, facilitando a limpeza e garantindo mais praticidade no dia a dia.</a:t>
            </a:r>
            <a:endParaRPr lang="en-US" sz="1000" dirty="0">
              <a:ea typeface="Roboto Light"/>
            </a:endParaRPr>
          </a:p>
          <a:p>
            <a:endParaRPr lang="en-US" sz="1050" dirty="0"/>
          </a:p>
        </p:txBody>
      </p:sp>
      <p:sp>
        <p:nvSpPr>
          <p:cNvPr id="15" name="Rectangle: Rounded Corners 4">
            <a:extLst>
              <a:ext uri="{FF2B5EF4-FFF2-40B4-BE49-F238E27FC236}">
                <a16:creationId xmlns:a16="http://schemas.microsoft.com/office/drawing/2014/main" id="{1A78BDBF-6EB7-2A4F-C733-B9D5E7A627AB}"/>
              </a:ext>
            </a:extLst>
          </p:cNvPr>
          <p:cNvSpPr/>
          <p:nvPr/>
        </p:nvSpPr>
        <p:spPr>
          <a:xfrm>
            <a:off x="8606189" y="2525821"/>
            <a:ext cx="1181729" cy="2155534"/>
          </a:xfrm>
          <a:prstGeom prst="roundRect">
            <a:avLst/>
          </a:prstGeom>
          <a:solidFill>
            <a:srgbClr val="002863"/>
          </a:solidFill>
          <a:ln>
            <a:solidFill>
              <a:schemeClr val="bg1"/>
            </a:solidFill>
          </a:ln>
          <a:effectLst>
            <a:outerShdw blurRad="50800" dist="50800" dir="5400000" sx="83000" sy="8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Freeform: Shape 5">
            <a:extLst>
              <a:ext uri="{FF2B5EF4-FFF2-40B4-BE49-F238E27FC236}">
                <a16:creationId xmlns:a16="http://schemas.microsoft.com/office/drawing/2014/main" id="{8BF8AAD1-D2DF-7FFE-93D8-A774CD1CC79F}"/>
              </a:ext>
            </a:extLst>
          </p:cNvPr>
          <p:cNvSpPr/>
          <p:nvPr/>
        </p:nvSpPr>
        <p:spPr>
          <a:xfrm rot="10800000">
            <a:off x="8600439" y="3045033"/>
            <a:ext cx="1187480" cy="2630082"/>
          </a:xfrm>
          <a:custGeom>
            <a:avLst/>
            <a:gdLst>
              <a:gd name="connsiteX0" fmla="*/ 2490951 w 2490951"/>
              <a:gd name="connsiteY0" fmla="*/ 4986965 h 4986965"/>
              <a:gd name="connsiteX1" fmla="*/ 2001634 w 2490951"/>
              <a:gd name="connsiteY1" fmla="*/ 4986965 h 4986965"/>
              <a:gd name="connsiteX2" fmla="*/ 1957279 w 2490951"/>
              <a:gd name="connsiteY2" fmla="*/ 4855691 h 4986965"/>
              <a:gd name="connsiteX3" fmla="*/ 1245476 w 2490951"/>
              <a:gd name="connsiteY3" fmla="*/ 4422225 h 4986965"/>
              <a:gd name="connsiteX4" fmla="*/ 533673 w 2490951"/>
              <a:gd name="connsiteY4" fmla="*/ 4855691 h 4986965"/>
              <a:gd name="connsiteX5" fmla="*/ 489318 w 2490951"/>
              <a:gd name="connsiteY5" fmla="*/ 4986965 h 4986965"/>
              <a:gd name="connsiteX6" fmla="*/ 0 w 2490951"/>
              <a:gd name="connsiteY6" fmla="*/ 4986965 h 4986965"/>
              <a:gd name="connsiteX7" fmla="*/ 0 w 2490951"/>
              <a:gd name="connsiteY7" fmla="*/ 415167 h 4986965"/>
              <a:gd name="connsiteX8" fmla="*/ 415167 w 2490951"/>
              <a:gd name="connsiteY8" fmla="*/ 0 h 4986965"/>
              <a:gd name="connsiteX9" fmla="*/ 2075784 w 2490951"/>
              <a:gd name="connsiteY9" fmla="*/ 0 h 4986965"/>
              <a:gd name="connsiteX10" fmla="*/ 2490951 w 2490951"/>
              <a:gd name="connsiteY10" fmla="*/ 415167 h 498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90951" h="4986965">
                <a:moveTo>
                  <a:pt x="2490951" y="4986965"/>
                </a:moveTo>
                <a:lnTo>
                  <a:pt x="2001634" y="4986965"/>
                </a:lnTo>
                <a:lnTo>
                  <a:pt x="1957279" y="4855691"/>
                </a:lnTo>
                <a:cubicBezTo>
                  <a:pt x="1840006" y="4600961"/>
                  <a:pt x="1565460" y="4422225"/>
                  <a:pt x="1245476" y="4422225"/>
                </a:cubicBezTo>
                <a:cubicBezTo>
                  <a:pt x="925491" y="4422225"/>
                  <a:pt x="650946" y="4600961"/>
                  <a:pt x="533673" y="4855691"/>
                </a:cubicBezTo>
                <a:lnTo>
                  <a:pt x="489318" y="4986965"/>
                </a:lnTo>
                <a:lnTo>
                  <a:pt x="0" y="4986965"/>
                </a:lnTo>
                <a:lnTo>
                  <a:pt x="0" y="415167"/>
                </a:lnTo>
                <a:cubicBezTo>
                  <a:pt x="0" y="185877"/>
                  <a:pt x="185877" y="0"/>
                  <a:pt x="415167" y="0"/>
                </a:cubicBezTo>
                <a:lnTo>
                  <a:pt x="2075784" y="0"/>
                </a:lnTo>
                <a:cubicBezTo>
                  <a:pt x="2305074" y="0"/>
                  <a:pt x="2490951" y="185877"/>
                  <a:pt x="2490951" y="415167"/>
                </a:cubicBezTo>
                <a:close/>
              </a:path>
            </a:pathLst>
          </a:cu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B1E577C0-39ED-C7D2-6770-C4993C72B058}"/>
              </a:ext>
            </a:extLst>
          </p:cNvPr>
          <p:cNvSpPr txBox="1"/>
          <p:nvPr/>
        </p:nvSpPr>
        <p:spPr>
          <a:xfrm>
            <a:off x="8182773" y="2697188"/>
            <a:ext cx="2054389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 err="1">
                <a:solidFill>
                  <a:schemeClr val="bg1"/>
                </a:solidFill>
                <a:ea typeface="Roboto Light"/>
              </a:rPr>
              <a:t>Teconologia</a:t>
            </a:r>
            <a:endParaRPr lang="en-US" sz="1200" dirty="0">
              <a:solidFill>
                <a:schemeClr val="bg1"/>
              </a:solidFill>
              <a:ea typeface="Roboto Light"/>
            </a:endParaRP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A94312C6-8E93-66F0-3D9D-C897B3E50999}"/>
              </a:ext>
            </a:extLst>
          </p:cNvPr>
          <p:cNvSpPr txBox="1"/>
          <p:nvPr/>
        </p:nvSpPr>
        <p:spPr>
          <a:xfrm>
            <a:off x="8634878" y="3517208"/>
            <a:ext cx="1150181" cy="19466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000" dirty="0"/>
              <a:t>o painel </a:t>
            </a:r>
            <a:r>
              <a:rPr lang="pt-BR" sz="1000" dirty="0" err="1"/>
              <a:t>touch</a:t>
            </a:r>
            <a:r>
              <a:rPr lang="pt-BR" sz="1000" dirty="0"/>
              <a:t> colorido traz modernidade, facilidade de uso e uma experiência interativa, atraindo consumidores que valorizam tecnologia.</a:t>
            </a:r>
            <a:endParaRPr lang="en-US" sz="1000" dirty="0">
              <a:ea typeface="Roboto Light"/>
            </a:endParaRPr>
          </a:p>
          <a:p>
            <a:endParaRPr lang="en-US" sz="1050" dirty="0"/>
          </a:p>
        </p:txBody>
      </p:sp>
      <p:pic>
        <p:nvPicPr>
          <p:cNvPr id="19" name="Imagem 18" descr="Uma imagem contendo no interior, cozinha, comida, microondas&#10;&#10;Descrição gerada automaticamente">
            <a:extLst>
              <a:ext uri="{FF2B5EF4-FFF2-40B4-BE49-F238E27FC236}">
                <a16:creationId xmlns:a16="http://schemas.microsoft.com/office/drawing/2014/main" id="{53F7D707-71EE-601D-5152-5750703D82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92" r="22383"/>
          <a:stretch/>
        </p:blipFill>
        <p:spPr>
          <a:xfrm>
            <a:off x="-25686" y="0"/>
            <a:ext cx="4677890" cy="6861987"/>
          </a:xfrm>
          <a:prstGeom prst="rect">
            <a:avLst/>
          </a:prstGeom>
        </p:spPr>
      </p:pic>
      <p:sp>
        <p:nvSpPr>
          <p:cNvPr id="20" name="Rectangle: Rounded Corners 4">
            <a:extLst>
              <a:ext uri="{FF2B5EF4-FFF2-40B4-BE49-F238E27FC236}">
                <a16:creationId xmlns:a16="http://schemas.microsoft.com/office/drawing/2014/main" id="{FB5D4509-0DE1-435F-8272-2E80778F1AAC}"/>
              </a:ext>
            </a:extLst>
          </p:cNvPr>
          <p:cNvSpPr/>
          <p:nvPr/>
        </p:nvSpPr>
        <p:spPr>
          <a:xfrm>
            <a:off x="10011650" y="2502183"/>
            <a:ext cx="1181729" cy="2155534"/>
          </a:xfrm>
          <a:prstGeom prst="roundRect">
            <a:avLst/>
          </a:prstGeom>
          <a:solidFill>
            <a:srgbClr val="002863"/>
          </a:solidFill>
          <a:ln>
            <a:solidFill>
              <a:schemeClr val="bg1"/>
            </a:solidFill>
          </a:ln>
          <a:effectLst>
            <a:outerShdw blurRad="50800" dist="50800" dir="5400000" sx="83000" sy="8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1" name="Freeform: Shape 5">
            <a:extLst>
              <a:ext uri="{FF2B5EF4-FFF2-40B4-BE49-F238E27FC236}">
                <a16:creationId xmlns:a16="http://schemas.microsoft.com/office/drawing/2014/main" id="{593E957D-8191-FDC3-16EE-18AEA249C707}"/>
              </a:ext>
            </a:extLst>
          </p:cNvPr>
          <p:cNvSpPr/>
          <p:nvPr/>
        </p:nvSpPr>
        <p:spPr>
          <a:xfrm rot="10800000">
            <a:off x="10005899" y="3021395"/>
            <a:ext cx="1187480" cy="2630082"/>
          </a:xfrm>
          <a:custGeom>
            <a:avLst/>
            <a:gdLst>
              <a:gd name="connsiteX0" fmla="*/ 2490951 w 2490951"/>
              <a:gd name="connsiteY0" fmla="*/ 4986965 h 4986965"/>
              <a:gd name="connsiteX1" fmla="*/ 2001634 w 2490951"/>
              <a:gd name="connsiteY1" fmla="*/ 4986965 h 4986965"/>
              <a:gd name="connsiteX2" fmla="*/ 1957279 w 2490951"/>
              <a:gd name="connsiteY2" fmla="*/ 4855691 h 4986965"/>
              <a:gd name="connsiteX3" fmla="*/ 1245476 w 2490951"/>
              <a:gd name="connsiteY3" fmla="*/ 4422225 h 4986965"/>
              <a:gd name="connsiteX4" fmla="*/ 533673 w 2490951"/>
              <a:gd name="connsiteY4" fmla="*/ 4855691 h 4986965"/>
              <a:gd name="connsiteX5" fmla="*/ 489318 w 2490951"/>
              <a:gd name="connsiteY5" fmla="*/ 4986965 h 4986965"/>
              <a:gd name="connsiteX6" fmla="*/ 0 w 2490951"/>
              <a:gd name="connsiteY6" fmla="*/ 4986965 h 4986965"/>
              <a:gd name="connsiteX7" fmla="*/ 0 w 2490951"/>
              <a:gd name="connsiteY7" fmla="*/ 415167 h 4986965"/>
              <a:gd name="connsiteX8" fmla="*/ 415167 w 2490951"/>
              <a:gd name="connsiteY8" fmla="*/ 0 h 4986965"/>
              <a:gd name="connsiteX9" fmla="*/ 2075784 w 2490951"/>
              <a:gd name="connsiteY9" fmla="*/ 0 h 4986965"/>
              <a:gd name="connsiteX10" fmla="*/ 2490951 w 2490951"/>
              <a:gd name="connsiteY10" fmla="*/ 415167 h 4986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90951" h="4986965">
                <a:moveTo>
                  <a:pt x="2490951" y="4986965"/>
                </a:moveTo>
                <a:lnTo>
                  <a:pt x="2001634" y="4986965"/>
                </a:lnTo>
                <a:lnTo>
                  <a:pt x="1957279" y="4855691"/>
                </a:lnTo>
                <a:cubicBezTo>
                  <a:pt x="1840006" y="4600961"/>
                  <a:pt x="1565460" y="4422225"/>
                  <a:pt x="1245476" y="4422225"/>
                </a:cubicBezTo>
                <a:cubicBezTo>
                  <a:pt x="925491" y="4422225"/>
                  <a:pt x="650946" y="4600961"/>
                  <a:pt x="533673" y="4855691"/>
                </a:cubicBezTo>
                <a:lnTo>
                  <a:pt x="489318" y="4986965"/>
                </a:lnTo>
                <a:lnTo>
                  <a:pt x="0" y="4986965"/>
                </a:lnTo>
                <a:lnTo>
                  <a:pt x="0" y="415167"/>
                </a:lnTo>
                <a:cubicBezTo>
                  <a:pt x="0" y="185877"/>
                  <a:pt x="185877" y="0"/>
                  <a:pt x="415167" y="0"/>
                </a:cubicBezTo>
                <a:lnTo>
                  <a:pt x="2075784" y="0"/>
                </a:lnTo>
                <a:cubicBezTo>
                  <a:pt x="2305074" y="0"/>
                  <a:pt x="2490951" y="185877"/>
                  <a:pt x="2490951" y="415167"/>
                </a:cubicBezTo>
                <a:close/>
              </a:path>
            </a:pathLst>
          </a:cu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9FEB4415-38BC-C617-CC05-FB04C5E70BBC}"/>
              </a:ext>
            </a:extLst>
          </p:cNvPr>
          <p:cNvSpPr txBox="1"/>
          <p:nvPr/>
        </p:nvSpPr>
        <p:spPr>
          <a:xfrm>
            <a:off x="9868129" y="2556474"/>
            <a:ext cx="1470819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 err="1">
                <a:solidFill>
                  <a:schemeClr val="bg1"/>
                </a:solidFill>
                <a:ea typeface="Roboto Light"/>
              </a:rPr>
              <a:t>Funções</a:t>
            </a:r>
            <a:r>
              <a:rPr lang="en-US" sz="1200" dirty="0">
                <a:solidFill>
                  <a:schemeClr val="bg1"/>
                </a:solidFill>
                <a:ea typeface="Roboto Light"/>
              </a:rPr>
              <a:t> </a:t>
            </a:r>
            <a:r>
              <a:rPr lang="en-US" sz="1200" dirty="0" err="1">
                <a:solidFill>
                  <a:schemeClr val="bg1"/>
                </a:solidFill>
                <a:ea typeface="Roboto Light"/>
              </a:rPr>
              <a:t>Avançadas</a:t>
            </a:r>
            <a:endParaRPr lang="en-US" sz="1200" dirty="0">
              <a:solidFill>
                <a:schemeClr val="bg1"/>
              </a:solidFill>
              <a:ea typeface="Roboto Light"/>
            </a:endParaRPr>
          </a:p>
        </p:txBody>
      </p:sp>
      <p:sp>
        <p:nvSpPr>
          <p:cNvPr id="23" name="TextBox 14">
            <a:extLst>
              <a:ext uri="{FF2B5EF4-FFF2-40B4-BE49-F238E27FC236}">
                <a16:creationId xmlns:a16="http://schemas.microsoft.com/office/drawing/2014/main" id="{BC512A6E-50CF-A138-CF5B-4AE1EEDA1274}"/>
              </a:ext>
            </a:extLst>
          </p:cNvPr>
          <p:cNvSpPr txBox="1"/>
          <p:nvPr/>
        </p:nvSpPr>
        <p:spPr>
          <a:xfrm>
            <a:off x="10024546" y="3399497"/>
            <a:ext cx="1150181" cy="17927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000" dirty="0"/>
              <a:t>Presença de rotisserie, cesto de fritura e prateleira, é capaz de preparar uma ampla variedade de pratos, desde frango assado até bolos.</a:t>
            </a:r>
            <a:endParaRPr lang="en-US" sz="1000" dirty="0">
              <a:ea typeface="Roboto Light"/>
            </a:endParaRPr>
          </a:p>
          <a:p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230486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 Variety food on the table, cooked in the air fryer">
            <a:extLst>
              <a:ext uri="{FF2B5EF4-FFF2-40B4-BE49-F238E27FC236}">
                <a16:creationId xmlns:a16="http://schemas.microsoft.com/office/drawing/2014/main" id="{93E67623-6735-8B91-4ACA-4E05CCC537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0"/>
          <a:stretch/>
        </p:blipFill>
        <p:spPr bwMode="auto">
          <a:xfrm>
            <a:off x="5000226" y="0"/>
            <a:ext cx="72130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" descr="Imagem">
            <a:extLst>
              <a:ext uri="{FF2B5EF4-FFF2-40B4-BE49-F238E27FC236}">
                <a16:creationId xmlns:a16="http://schemas.microsoft.com/office/drawing/2014/main" id="{48DBE4C6-6CE5-894E-3E4F-AB329EC870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65" y="1858928"/>
            <a:ext cx="2858739" cy="62046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" name="Grupo">
            <a:extLst>
              <a:ext uri="{FF2B5EF4-FFF2-40B4-BE49-F238E27FC236}">
                <a16:creationId xmlns:a16="http://schemas.microsoft.com/office/drawing/2014/main" id="{1FD3D07E-FF63-2203-86B4-1F1617C99B3F}"/>
              </a:ext>
            </a:extLst>
          </p:cNvPr>
          <p:cNvGrpSpPr/>
          <p:nvPr/>
        </p:nvGrpSpPr>
        <p:grpSpPr>
          <a:xfrm>
            <a:off x="-1" y="2648362"/>
            <a:ext cx="7013197" cy="2877368"/>
            <a:chOff x="97368" y="0"/>
            <a:chExt cx="3597952" cy="2158025"/>
          </a:xfrm>
          <a:solidFill>
            <a:srgbClr val="8EB3B3"/>
          </a:solidFill>
        </p:grpSpPr>
        <p:sp>
          <p:nvSpPr>
            <p:cNvPr id="7" name="Google Shape;82;p15">
              <a:extLst>
                <a:ext uri="{FF2B5EF4-FFF2-40B4-BE49-F238E27FC236}">
                  <a16:creationId xmlns:a16="http://schemas.microsoft.com/office/drawing/2014/main" id="{A4010EFA-50B6-70AC-79D1-C5C0D2271E65}"/>
                </a:ext>
              </a:extLst>
            </p:cNvPr>
            <p:cNvSpPr/>
            <p:nvPr/>
          </p:nvSpPr>
          <p:spPr>
            <a:xfrm>
              <a:off x="97368" y="0"/>
              <a:ext cx="3597952" cy="2158025"/>
            </a:xfrm>
            <a:prstGeom prst="rect">
              <a:avLst/>
            </a:prstGeom>
            <a:grpFill/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ctr">
              <a:noAutofit/>
            </a:bodyPr>
            <a:lstStyle/>
            <a:p>
              <a:pPr algn="ctr" defTabSz="1219140" hangingPunct="0">
                <a:lnSpc>
                  <a:spcPct val="115000"/>
                </a:lnSpc>
                <a:defRPr sz="1100">
                  <a:solidFill>
                    <a:srgbClr val="FFFFFF"/>
                  </a:solidFill>
                  <a:latin typeface="Verdana"/>
                  <a:ea typeface="Verdana"/>
                  <a:cs typeface="Verdana"/>
                  <a:sym typeface="Verdana"/>
                </a:defRPr>
              </a:pPr>
              <a:endParaRPr sz="1467">
                <a:solidFill>
                  <a:srgbClr val="FFFFFF"/>
                </a:solidFill>
                <a:latin typeface="Verdana"/>
                <a:ea typeface="Verdana"/>
                <a:sym typeface="Verdana"/>
              </a:endParaRPr>
            </a:p>
          </p:txBody>
        </p:sp>
        <p:grpSp>
          <p:nvGrpSpPr>
            <p:cNvPr id="8" name="Google Shape;82;p15">
              <a:extLst>
                <a:ext uri="{FF2B5EF4-FFF2-40B4-BE49-F238E27FC236}">
                  <a16:creationId xmlns:a16="http://schemas.microsoft.com/office/drawing/2014/main" id="{A3BC5C2E-EA6D-5EAE-1F4E-EF40EE19D5CA}"/>
                </a:ext>
              </a:extLst>
            </p:cNvPr>
            <p:cNvGrpSpPr/>
            <p:nvPr/>
          </p:nvGrpSpPr>
          <p:grpSpPr>
            <a:xfrm>
              <a:off x="261927" y="0"/>
              <a:ext cx="3300889" cy="1980606"/>
              <a:chOff x="-251813" y="0"/>
              <a:chExt cx="3300888" cy="1980604"/>
            </a:xfrm>
            <a:grpFill/>
          </p:grpSpPr>
          <p:sp>
            <p:nvSpPr>
              <p:cNvPr id="9" name="Retângulo">
                <a:extLst>
                  <a:ext uri="{FF2B5EF4-FFF2-40B4-BE49-F238E27FC236}">
                    <a16:creationId xmlns:a16="http://schemas.microsoft.com/office/drawing/2014/main" id="{5E497D83-940A-67EF-9726-5612E0D193C1}"/>
                  </a:ext>
                </a:extLst>
              </p:cNvPr>
              <p:cNvSpPr/>
              <p:nvPr/>
            </p:nvSpPr>
            <p:spPr>
              <a:xfrm>
                <a:off x="0" y="0"/>
                <a:ext cx="2896355" cy="1784776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ctr">
                <a:noAutofit/>
              </a:bodyPr>
              <a:lstStyle/>
              <a:p>
                <a:pPr algn="r" defTabSz="1219140" hangingPunct="0">
                  <a:lnSpc>
                    <a:spcPct val="115000"/>
                  </a:lnSpc>
                  <a:defRPr sz="1100">
                    <a:solidFill>
                      <a:srgbClr val="FFFFFF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 sz="1467">
                  <a:solidFill>
                    <a:srgbClr val="FFFFFF"/>
                  </a:solidFill>
                  <a:latin typeface="Verdana"/>
                  <a:ea typeface="Verdana"/>
                  <a:sym typeface="Verdana"/>
                </a:endParaRPr>
              </a:p>
            </p:txBody>
          </p:sp>
          <p:sp>
            <p:nvSpPr>
              <p:cNvPr id="10" name="Inovar em uma categoria de grande importância para o mercado, trazendo diferenciação e complemento de linha como principais atributos, aliado a alta qualidade de toda a linha de produtos da Oster®.">
                <a:extLst>
                  <a:ext uri="{FF2B5EF4-FFF2-40B4-BE49-F238E27FC236}">
                    <a16:creationId xmlns:a16="http://schemas.microsoft.com/office/drawing/2014/main" id="{B9729516-6716-40A9-5ACD-C2BC5D5958AD}"/>
                  </a:ext>
                </a:extLst>
              </p:cNvPr>
              <p:cNvSpPr txBox="1"/>
              <p:nvPr/>
            </p:nvSpPr>
            <p:spPr>
              <a:xfrm>
                <a:off x="-251813" y="142106"/>
                <a:ext cx="3300888" cy="1838498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  </a:ext>
              </a:extLst>
            </p:spPr>
            <p:txBody>
              <a:bodyPr wrap="square" lIns="121899" tIns="121899" rIns="121899" bIns="121899" numCol="1" anchor="ctr">
                <a:spAutoFit/>
              </a:bodyPr>
              <a:lstStyle/>
              <a:p>
                <a:pPr defTabSz="1219140">
                  <a:lnSpc>
                    <a:spcPct val="114999"/>
                  </a:lnSpc>
                  <a:defRPr sz="1100">
                    <a:solidFill>
                      <a:srgbClr val="FFFFFF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pPr>
                <a:r>
                  <a:rPr lang="pt-BR" sz="1400" dirty="0">
                    <a:solidFill>
                      <a:srgbClr val="FFFFFF"/>
                    </a:solidFill>
                    <a:latin typeface="Verdana"/>
                    <a:ea typeface="Verdana"/>
                    <a:sym typeface="Verdana"/>
                  </a:rPr>
                  <a:t>Posicionar a Oster como uma </a:t>
                </a:r>
                <a:r>
                  <a:rPr lang="pt-BR" sz="1400" b="1" dirty="0">
                    <a:solidFill>
                      <a:srgbClr val="FFFFFF"/>
                    </a:solidFill>
                    <a:latin typeface="Verdana"/>
                    <a:ea typeface="Verdana"/>
                    <a:sym typeface="Verdana"/>
                  </a:rPr>
                  <a:t>marca inovadora e versátil</a:t>
                </a:r>
                <a:r>
                  <a:rPr lang="pt-BR" sz="1400" dirty="0">
                    <a:solidFill>
                      <a:srgbClr val="FFFFFF"/>
                    </a:solidFill>
                    <a:latin typeface="Verdana"/>
                    <a:ea typeface="Verdana"/>
                    <a:sym typeface="Verdana"/>
                  </a:rPr>
                  <a:t>, </a:t>
                </a:r>
                <a:r>
                  <a:rPr lang="pt-BR" sz="1400" dirty="0"/>
                  <a:t>Com um produto que combina alta capacidade, múltiplas funções e design moderno, você pode atrair tanto consumidores que buscam praticidade quanto aqueles que valorizam tecnologia e culinária gourmet.</a:t>
                </a:r>
              </a:p>
              <a:p>
                <a:pPr defTabSz="1219140">
                  <a:lnSpc>
                    <a:spcPct val="114999"/>
                  </a:lnSpc>
                  <a:defRPr sz="1100">
                    <a:solidFill>
                      <a:srgbClr val="FFFFFF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pPr>
                <a:endParaRPr lang="pt-BR" sz="1400" dirty="0">
                  <a:solidFill>
                    <a:srgbClr val="FFFFFF"/>
                  </a:solidFill>
                  <a:latin typeface="Verdana"/>
                  <a:ea typeface="Verdana"/>
                </a:endParaRPr>
              </a:p>
              <a:p>
                <a:pPr defTabSz="1219140">
                  <a:lnSpc>
                    <a:spcPct val="114999"/>
                  </a:lnSpc>
                  <a:defRPr sz="1100">
                    <a:solidFill>
                      <a:srgbClr val="FFFFFF"/>
                    </a:solidFill>
                    <a:latin typeface="Verdana"/>
                    <a:ea typeface="Verdana"/>
                    <a:cs typeface="Verdana"/>
                    <a:sym typeface="Verdana"/>
                  </a:defRPr>
                </a:pPr>
                <a:r>
                  <a:rPr lang="pt-BR" sz="1400" dirty="0">
                    <a:solidFill>
                      <a:srgbClr val="FFFFFF"/>
                    </a:solidFill>
                    <a:latin typeface="Verdana"/>
                    <a:ea typeface="Verdana"/>
                  </a:rPr>
                  <a:t>Esse lançamento permite ofertar uma </a:t>
                </a:r>
                <a:r>
                  <a:rPr lang="pt-BR" sz="1400" b="1" dirty="0">
                    <a:solidFill>
                      <a:srgbClr val="FFFFFF"/>
                    </a:solidFill>
                    <a:latin typeface="Verdana"/>
                    <a:ea typeface="Verdana"/>
                  </a:rPr>
                  <a:t>solução completa</a:t>
                </a:r>
                <a:r>
                  <a:rPr lang="pt-BR" sz="1400" dirty="0">
                    <a:solidFill>
                      <a:srgbClr val="FFFFFF"/>
                    </a:solidFill>
                    <a:latin typeface="Verdana"/>
                    <a:ea typeface="Verdana"/>
                  </a:rPr>
                  <a:t>, </a:t>
                </a:r>
                <a:r>
                  <a:rPr lang="pt-BR" sz="1400" dirty="0"/>
                  <a:t>que não só atende às necessidades básicas de cozinhar, mas também oferece </a:t>
                </a:r>
                <a:r>
                  <a:rPr lang="pt-BR" sz="1400" b="1" dirty="0"/>
                  <a:t>funcionalidades que normalmente exigiriam vários aparelhos</a:t>
                </a:r>
                <a:r>
                  <a:rPr lang="pt-BR" sz="1400" dirty="0"/>
                  <a:t>.</a:t>
                </a:r>
                <a:endParaRPr sz="1400" dirty="0">
                  <a:solidFill>
                    <a:srgbClr val="FFFFFF"/>
                  </a:solidFill>
                  <a:latin typeface="Verdana"/>
                  <a:ea typeface="Verdan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6179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44C88AA6-4EAF-AF73-BB34-4C89AE32FE8A}"/>
              </a:ext>
            </a:extLst>
          </p:cNvPr>
          <p:cNvSpPr/>
          <p:nvPr/>
        </p:nvSpPr>
        <p:spPr>
          <a:xfrm>
            <a:off x="0" y="0"/>
            <a:ext cx="6603299" cy="6858000"/>
          </a:xfrm>
          <a:prstGeom prst="rect">
            <a:avLst/>
          </a:prstGeom>
          <a:solidFill>
            <a:srgbClr val="001438"/>
          </a:solidFill>
          <a:ln>
            <a:solidFill>
              <a:srgbClr val="00143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id="{E96059A1-00F9-8636-A7EA-874862B56064}"/>
              </a:ext>
            </a:extLst>
          </p:cNvPr>
          <p:cNvSpPr txBox="1">
            <a:spLocks/>
          </p:cNvSpPr>
          <p:nvPr/>
        </p:nvSpPr>
        <p:spPr>
          <a:xfrm>
            <a:off x="111620" y="446548"/>
            <a:ext cx="5662212" cy="61112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i="0" kern="1200">
                <a:solidFill>
                  <a:schemeClr val="tx1">
                    <a:lumMod val="75000"/>
                  </a:schemeClr>
                </a:solidFill>
                <a:latin typeface="Roboto Slab Light" charset="0"/>
                <a:ea typeface="Roboto Slab Light" charset="0"/>
                <a:cs typeface="Roboto Slab Light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</a:rPr>
              <a:t>OFRT790</a:t>
            </a: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0BA09934-C3F6-38D3-EDE5-AEF4F713AB1E}"/>
              </a:ext>
            </a:extLst>
          </p:cNvPr>
          <p:cNvSpPr/>
          <p:nvPr/>
        </p:nvSpPr>
        <p:spPr>
          <a:xfrm>
            <a:off x="-1" y="1061015"/>
            <a:ext cx="6603299" cy="44320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/>
              <a:ea typeface="+mn-ea"/>
              <a:cs typeface="+mn-cs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972415C8-CAD0-53F5-EC71-35AA4C216C4B}"/>
              </a:ext>
            </a:extLst>
          </p:cNvPr>
          <p:cNvSpPr txBox="1"/>
          <p:nvPr/>
        </p:nvSpPr>
        <p:spPr>
          <a:xfrm>
            <a:off x="182461" y="1111800"/>
            <a:ext cx="610299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+mj-cs"/>
              </a:rPr>
              <a:t>Fryer Oven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highlight>
                <a:srgbClr val="FFFF00"/>
              </a:highlight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j-cs"/>
            </a:endParaRP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136002A5-5D2D-2327-3B8F-1DF39B0EB518}"/>
              </a:ext>
            </a:extLst>
          </p:cNvPr>
          <p:cNvSpPr/>
          <p:nvPr/>
        </p:nvSpPr>
        <p:spPr>
          <a:xfrm>
            <a:off x="856204" y="2125169"/>
            <a:ext cx="54292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12L de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capacidade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Black" panose="02000000000000000000" pitchFamily="2" charset="0"/>
              <a:ea typeface="Roboto Black" panose="02000000000000000000" pitchFamily="2" charset="0"/>
              <a:cs typeface="Avenir Medium"/>
            </a:endParaRP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BCBF3691-91A8-A8F8-B107-7BCF623F0782}"/>
              </a:ext>
            </a:extLst>
          </p:cNvPr>
          <p:cNvSpPr/>
          <p:nvPr/>
        </p:nvSpPr>
        <p:spPr>
          <a:xfrm>
            <a:off x="856204" y="2572955"/>
            <a:ext cx="5429247" cy="304698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Ajuste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 de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temperatura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: 0°C 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 200°C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Avenir Mediu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Porta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removível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: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praticidade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na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limpeza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Avenir Mediu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Avenir Mediu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Painel</a:t>
            </a:r>
            <a:r>
              <a:rPr lang="en-US" sz="1600" dirty="0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 touch </a:t>
            </a:r>
            <a:r>
              <a:rPr lang="en-US" sz="1600" dirty="0" err="1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colorido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Avenir Mediu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Funções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pré-programadas</a:t>
            </a:r>
            <a:endParaRPr lang="en-US" sz="1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Avenir Mediu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Avenir Mediu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Bandeja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coletora</a:t>
            </a:r>
            <a:r>
              <a:rPr lang="en-US" sz="1600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 de </a:t>
            </a:r>
            <a:r>
              <a:rPr lang="en-US" sz="1600" dirty="0" err="1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Avenir Medium"/>
              </a:rPr>
              <a:t>migalhas</a:t>
            </a:r>
            <a:endParaRPr lang="en-US" sz="1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Avenir Medium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6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Avenir Medium"/>
            </a:endParaRPr>
          </a:p>
          <a:p>
            <a:pPr>
              <a:defRPr/>
            </a:pPr>
            <a:r>
              <a:rPr lang="en-US" sz="1600" dirty="0" err="1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Acessórios</a:t>
            </a:r>
            <a:r>
              <a:rPr lang="en-US" sz="1600" dirty="0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: </a:t>
            </a:r>
            <a:r>
              <a:rPr lang="en-US" sz="1600" dirty="0" err="1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Cesto</a:t>
            </a:r>
            <a:r>
              <a:rPr lang="en-US" sz="1600" dirty="0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 de </a:t>
            </a:r>
            <a:r>
              <a:rPr lang="en-US" sz="1600" dirty="0" err="1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fritura</a:t>
            </a:r>
            <a:r>
              <a:rPr lang="en-US" sz="1600" dirty="0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, </a:t>
            </a:r>
            <a:r>
              <a:rPr lang="en-US" sz="1600" dirty="0" err="1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prateleira</a:t>
            </a:r>
            <a:r>
              <a:rPr lang="en-US" sz="1600" dirty="0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 e rotisserie, </a:t>
            </a:r>
            <a:r>
              <a:rPr lang="en-US" sz="1600" dirty="0" err="1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espeto</a:t>
            </a:r>
            <a:r>
              <a:rPr lang="en-US" sz="1600" dirty="0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 e </a:t>
            </a:r>
            <a:r>
              <a:rPr lang="en-US" sz="1600" dirty="0" err="1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bandeja</a:t>
            </a:r>
            <a:r>
              <a:rPr lang="en-US" sz="1600" dirty="0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Roboto Light"/>
                <a:ea typeface="Roboto Light"/>
                <a:cs typeface="Avenir Medium"/>
              </a:rPr>
              <a:t>coletora</a:t>
            </a:r>
            <a:endParaRPr lang="en-US" sz="1600" dirty="0" err="1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  <a:cs typeface="Avenir Medium"/>
            </a:endParaRPr>
          </a:p>
        </p:txBody>
      </p:sp>
      <p:pic>
        <p:nvPicPr>
          <p:cNvPr id="15" name="Picture 4" descr="Full screen free icon">
            <a:extLst>
              <a:ext uri="{FF2B5EF4-FFF2-40B4-BE49-F238E27FC236}">
                <a16:creationId xmlns:a16="http://schemas.microsoft.com/office/drawing/2014/main" id="{0B188ECB-4A59-9A4D-38F2-E9492137D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41" y="2118684"/>
            <a:ext cx="358152" cy="35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Thermometer free icon">
            <a:extLst>
              <a:ext uri="{FF2B5EF4-FFF2-40B4-BE49-F238E27FC236}">
                <a16:creationId xmlns:a16="http://schemas.microsoft.com/office/drawing/2014/main" id="{AA8FBB2F-2468-54CB-81BE-5FB390FE5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35000"/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89" y="2597454"/>
            <a:ext cx="310480" cy="31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m 16" descr="Ícone&#10;&#10;Descrição gerada automaticamente">
            <a:extLst>
              <a:ext uri="{FF2B5EF4-FFF2-40B4-BE49-F238E27FC236}">
                <a16:creationId xmlns:a16="http://schemas.microsoft.com/office/drawing/2014/main" id="{2A3E729C-7371-764A-94BC-9D7D67449B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722" y="5167983"/>
            <a:ext cx="276663" cy="343732"/>
          </a:xfrm>
          <a:prstGeom prst="rect">
            <a:avLst/>
          </a:prstGeom>
        </p:spPr>
      </p:pic>
      <p:pic>
        <p:nvPicPr>
          <p:cNvPr id="18" name="Imagem 17" descr="Desenho de um círculo&#10;&#10;Descrição gerada automaticamente com confiança média">
            <a:extLst>
              <a:ext uri="{FF2B5EF4-FFF2-40B4-BE49-F238E27FC236}">
                <a16:creationId xmlns:a16="http://schemas.microsoft.com/office/drawing/2014/main" id="{54B924F0-58DD-99C3-A443-6DB29EC896B3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</a:blip>
          <a:stretch>
            <a:fillRect/>
          </a:stretch>
        </p:blipFill>
        <p:spPr>
          <a:xfrm>
            <a:off x="487162" y="3041363"/>
            <a:ext cx="221367" cy="379054"/>
          </a:xfrm>
          <a:prstGeom prst="rect">
            <a:avLst/>
          </a:prstGeom>
        </p:spPr>
      </p:pic>
      <p:pic>
        <p:nvPicPr>
          <p:cNvPr id="19" name="Imagem 18" descr="Ícone&#10;&#10;Descrição gerada automaticamente">
            <a:extLst>
              <a:ext uri="{FF2B5EF4-FFF2-40B4-BE49-F238E27FC236}">
                <a16:creationId xmlns:a16="http://schemas.microsoft.com/office/drawing/2014/main" id="{D0EB867E-90C4-5FC5-9675-89A2295D76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6200000">
            <a:off x="463113" y="3613574"/>
            <a:ext cx="255320" cy="310031"/>
          </a:xfrm>
          <a:prstGeom prst="rect">
            <a:avLst/>
          </a:prstGeom>
        </p:spPr>
      </p:pic>
      <p:pic>
        <p:nvPicPr>
          <p:cNvPr id="21" name="Picture 14" descr="Knob free icon">
            <a:extLst>
              <a:ext uri="{FF2B5EF4-FFF2-40B4-BE49-F238E27FC236}">
                <a16:creationId xmlns:a16="http://schemas.microsoft.com/office/drawing/2014/main" id="{8A3F41F8-DC95-78C7-671B-D98D518FF0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alphaModFix amt="35000"/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12" y="4009756"/>
            <a:ext cx="353257" cy="353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7">
            <a:extLst>
              <a:ext uri="{FF2B5EF4-FFF2-40B4-BE49-F238E27FC236}">
                <a16:creationId xmlns:a16="http://schemas.microsoft.com/office/drawing/2014/main" id="{1EF71C40-22C4-80C6-9129-B6966C002304}"/>
              </a:ext>
            </a:extLst>
          </p:cNvPr>
          <p:cNvSpPr>
            <a:spLocks noGrp="1"/>
          </p:cNvSpPr>
          <p:nvPr/>
        </p:nvSpPr>
        <p:spPr>
          <a:xfrm>
            <a:off x="329262" y="4576027"/>
            <a:ext cx="482118" cy="4134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dirty="0">
                <a:solidFill>
                  <a:srgbClr val="FFFFFF">
                    <a:lumMod val="50000"/>
                  </a:srgbClr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+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j-cs"/>
            </a:endParaRPr>
          </a:p>
        </p:txBody>
      </p:sp>
      <p:pic>
        <p:nvPicPr>
          <p:cNvPr id="2" name="Imagem 1" descr="Uma imagem contendo no interior, aparelho, forno, aberto&#10;&#10;Descrição gerada automaticamente">
            <a:extLst>
              <a:ext uri="{FF2B5EF4-FFF2-40B4-BE49-F238E27FC236}">
                <a16:creationId xmlns:a16="http://schemas.microsoft.com/office/drawing/2014/main" id="{32E5A9AB-C328-BC80-FC66-AB48E4C742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183" y="995942"/>
            <a:ext cx="5081953" cy="512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572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CB629B56-42F4-24C9-438D-A523C596AA3A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000F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pic>
        <p:nvPicPr>
          <p:cNvPr id="5" name="Imagem 4" descr="Diagrama&#10;&#10;Descrição gerada automaticamente">
            <a:extLst>
              <a:ext uri="{FF2B5EF4-FFF2-40B4-BE49-F238E27FC236}">
                <a16:creationId xmlns:a16="http://schemas.microsoft.com/office/drawing/2014/main" id="{64D147DA-1620-B77D-5BFB-37600D282E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3481"/>
          <a:stretch/>
        </p:blipFill>
        <p:spPr>
          <a:xfrm>
            <a:off x="6781802" y="0"/>
            <a:ext cx="4462821" cy="6858000"/>
          </a:xfrm>
          <a:prstGeom prst="rect">
            <a:avLst/>
          </a:prstGeom>
        </p:spPr>
      </p:pic>
      <p:pic>
        <p:nvPicPr>
          <p:cNvPr id="10" name="Imagem 9" descr="Computador em cima da mesa&#10;&#10;Descrição gerada automaticamente">
            <a:extLst>
              <a:ext uri="{FF2B5EF4-FFF2-40B4-BE49-F238E27FC236}">
                <a16:creationId xmlns:a16="http://schemas.microsoft.com/office/drawing/2014/main" id="{EEEFE4DE-6DF7-E153-3CC7-ED16826147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971549"/>
            <a:ext cx="505777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83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F3A29B8-B502-C524-D8F5-6CF30C96476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 dirty="0"/>
          </a:p>
        </p:txBody>
      </p:sp>
      <p:pic>
        <p:nvPicPr>
          <p:cNvPr id="46" name="Gráfico 45">
            <a:extLst>
              <a:ext uri="{FF2B5EF4-FFF2-40B4-BE49-F238E27FC236}">
                <a16:creationId xmlns:a16="http://schemas.microsoft.com/office/drawing/2014/main" id="{93304408-1541-4722-90D3-87C951F105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5492" y="724946"/>
            <a:ext cx="2236784" cy="482444"/>
          </a:xfrm>
          <a:prstGeom prst="rect">
            <a:avLst/>
          </a:prstGeom>
        </p:spPr>
      </p:pic>
      <p:pic>
        <p:nvPicPr>
          <p:cNvPr id="2070" name="Picture 22" descr="Garrafa de bebida&#10;&#10;Descrição gerada automaticamente">
            <a:extLst>
              <a:ext uri="{FF2B5EF4-FFF2-40B4-BE49-F238E27FC236}">
                <a16:creationId xmlns:a16="http://schemas.microsoft.com/office/drawing/2014/main" id="{D5E0A942-2469-FC07-B1D1-6FA76908E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977" y="2506293"/>
            <a:ext cx="1247666" cy="904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Uma imagem contendo Ícone&#10;&#10;Descrição gerada automaticamente">
            <a:extLst>
              <a:ext uri="{FF2B5EF4-FFF2-40B4-BE49-F238E27FC236}">
                <a16:creationId xmlns:a16="http://schemas.microsoft.com/office/drawing/2014/main" id="{307E0D81-6631-8D76-1CAE-AE81B8BBD6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275" y="2230771"/>
            <a:ext cx="1467494" cy="119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>
            <a:extLst>
              <a:ext uri="{FF2B5EF4-FFF2-40B4-BE49-F238E27FC236}">
                <a16:creationId xmlns:a16="http://schemas.microsoft.com/office/drawing/2014/main" id="{8E4416EA-E171-971B-700B-BDA97FAAD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301" y="2480656"/>
            <a:ext cx="866299" cy="92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>
            <a:extLst>
              <a:ext uri="{FF2B5EF4-FFF2-40B4-BE49-F238E27FC236}">
                <a16:creationId xmlns:a16="http://schemas.microsoft.com/office/drawing/2014/main" id="{193F7632-F0BC-B36D-61BA-DDFAFADD9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660" y="2378377"/>
            <a:ext cx="826671" cy="97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2" name="Picture 34">
            <a:extLst>
              <a:ext uri="{FF2B5EF4-FFF2-40B4-BE49-F238E27FC236}">
                <a16:creationId xmlns:a16="http://schemas.microsoft.com/office/drawing/2014/main" id="{8DBE5443-E669-86ED-EE4A-EEF24A87AA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4825" y="2327153"/>
            <a:ext cx="1102708" cy="97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 descr="Uma imagem contendo no interior, monitor, frente, computador&#10;&#10;Descrição gerada automaticamente">
            <a:extLst>
              <a:ext uri="{FF2B5EF4-FFF2-40B4-BE49-F238E27FC236}">
                <a16:creationId xmlns:a16="http://schemas.microsoft.com/office/drawing/2014/main" id="{91CF8409-26C8-BA2C-3CAD-8110F76B15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24" y="2434546"/>
            <a:ext cx="740321" cy="881781"/>
          </a:xfrm>
          <a:prstGeom prst="rect">
            <a:avLst/>
          </a:prstGeom>
        </p:spPr>
      </p:pic>
      <p:graphicFrame>
        <p:nvGraphicFramePr>
          <p:cNvPr id="9" name="Tabela 10">
            <a:extLst>
              <a:ext uri="{FF2B5EF4-FFF2-40B4-BE49-F238E27FC236}">
                <a16:creationId xmlns:a16="http://schemas.microsoft.com/office/drawing/2014/main" id="{C3446BE9-D30D-E347-E4AE-46E6510631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437811"/>
              </p:ext>
            </p:extLst>
          </p:nvPr>
        </p:nvGraphicFramePr>
        <p:xfrm>
          <a:off x="503270" y="3439486"/>
          <a:ext cx="11434263" cy="29488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0692">
                  <a:extLst>
                    <a:ext uri="{9D8B030D-6E8A-4147-A177-3AD203B41FA5}">
                      <a16:colId xmlns:a16="http://schemas.microsoft.com/office/drawing/2014/main" val="167704947"/>
                    </a:ext>
                  </a:extLst>
                </a:gridCol>
                <a:gridCol w="1210229">
                  <a:extLst>
                    <a:ext uri="{9D8B030D-6E8A-4147-A177-3AD203B41FA5}">
                      <a16:colId xmlns:a16="http://schemas.microsoft.com/office/drawing/2014/main" val="3039121963"/>
                    </a:ext>
                  </a:extLst>
                </a:gridCol>
                <a:gridCol w="1202104">
                  <a:extLst>
                    <a:ext uri="{9D8B030D-6E8A-4147-A177-3AD203B41FA5}">
                      <a16:colId xmlns:a16="http://schemas.microsoft.com/office/drawing/2014/main" val="2032957152"/>
                    </a:ext>
                  </a:extLst>
                </a:gridCol>
                <a:gridCol w="1126380">
                  <a:extLst>
                    <a:ext uri="{9D8B030D-6E8A-4147-A177-3AD203B41FA5}">
                      <a16:colId xmlns:a16="http://schemas.microsoft.com/office/drawing/2014/main" val="3232825260"/>
                    </a:ext>
                  </a:extLst>
                </a:gridCol>
                <a:gridCol w="1135847">
                  <a:extLst>
                    <a:ext uri="{9D8B030D-6E8A-4147-A177-3AD203B41FA5}">
                      <a16:colId xmlns:a16="http://schemas.microsoft.com/office/drawing/2014/main" val="4293593783"/>
                    </a:ext>
                  </a:extLst>
                </a:gridCol>
                <a:gridCol w="1088519">
                  <a:extLst>
                    <a:ext uri="{9D8B030D-6E8A-4147-A177-3AD203B41FA5}">
                      <a16:colId xmlns:a16="http://schemas.microsoft.com/office/drawing/2014/main" val="1592260251"/>
                    </a:ext>
                  </a:extLst>
                </a:gridCol>
                <a:gridCol w="1060123">
                  <a:extLst>
                    <a:ext uri="{9D8B030D-6E8A-4147-A177-3AD203B41FA5}">
                      <a16:colId xmlns:a16="http://schemas.microsoft.com/office/drawing/2014/main" val="3692682285"/>
                    </a:ext>
                  </a:extLst>
                </a:gridCol>
                <a:gridCol w="1060123">
                  <a:extLst>
                    <a:ext uri="{9D8B030D-6E8A-4147-A177-3AD203B41FA5}">
                      <a16:colId xmlns:a16="http://schemas.microsoft.com/office/drawing/2014/main" val="567503161"/>
                    </a:ext>
                  </a:extLst>
                </a:gridCol>
                <a:gridCol w="1060123">
                  <a:extLst>
                    <a:ext uri="{9D8B030D-6E8A-4147-A177-3AD203B41FA5}">
                      <a16:colId xmlns:a16="http://schemas.microsoft.com/office/drawing/2014/main" val="3731755642"/>
                    </a:ext>
                  </a:extLst>
                </a:gridCol>
                <a:gridCol w="1060123">
                  <a:extLst>
                    <a:ext uri="{9D8B030D-6E8A-4147-A177-3AD203B41FA5}">
                      <a16:colId xmlns:a16="http://schemas.microsoft.com/office/drawing/2014/main" val="394856985"/>
                    </a:ext>
                  </a:extLst>
                </a:gridCol>
              </a:tblGrid>
              <a:tr h="371614">
                <a:tc>
                  <a:txBody>
                    <a:bodyPr/>
                    <a:lstStyle/>
                    <a:p>
                      <a:pPr algn="l"/>
                      <a:endParaRPr lang="pt-BR" dirty="0"/>
                    </a:p>
                  </a:txBody>
                  <a:tcPr>
                    <a:solidFill>
                      <a:srgbClr val="8E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OFRT520</a:t>
                      </a:r>
                    </a:p>
                  </a:txBody>
                  <a:tcPr>
                    <a:solidFill>
                      <a:srgbClr val="8E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OFRT510</a:t>
                      </a:r>
                    </a:p>
                  </a:txBody>
                  <a:tcPr>
                    <a:solidFill>
                      <a:srgbClr val="8E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OFRT930</a:t>
                      </a:r>
                    </a:p>
                  </a:txBody>
                  <a:tcPr>
                    <a:solidFill>
                      <a:srgbClr val="8E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OFRT970</a:t>
                      </a:r>
                    </a:p>
                  </a:txBody>
                  <a:tcPr>
                    <a:solidFill>
                      <a:srgbClr val="8E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CKSTAF60</a:t>
                      </a:r>
                    </a:p>
                  </a:txBody>
                  <a:tcPr>
                    <a:solidFill>
                      <a:srgbClr val="8E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CKSTAF75</a:t>
                      </a:r>
                    </a:p>
                  </a:txBody>
                  <a:tcPr>
                    <a:solidFill>
                      <a:srgbClr val="8E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OFRT790</a:t>
                      </a:r>
                    </a:p>
                  </a:txBody>
                  <a:tcPr>
                    <a:solidFill>
                      <a:srgbClr val="8E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OFRT780</a:t>
                      </a:r>
                    </a:p>
                  </a:txBody>
                  <a:tcPr>
                    <a:solidFill>
                      <a:srgbClr val="8EB3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/>
                        <a:t>FOV3</a:t>
                      </a:r>
                    </a:p>
                  </a:txBody>
                  <a:tcPr>
                    <a:solidFill>
                      <a:srgbClr val="8E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832497"/>
                  </a:ext>
                </a:extLst>
              </a:tr>
              <a:tr h="520260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Argumento usado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Potência e Capacidade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Performance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900" dirty="0"/>
                        <a:t>Qualidade e Praticidade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Compacta e Versátil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Diamond tech e Design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Diamond tech e capacidade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>
                          <a:highlight>
                            <a:srgbClr val="FFFF00"/>
                          </a:highlight>
                        </a:rPr>
                        <a:t>Inovação e Versatilidade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Capacidade e Praticidade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Versatilidade e Capacidade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599932"/>
                  </a:ext>
                </a:extLst>
              </a:tr>
              <a:tr h="346840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Capacidade (L)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4,6L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4,5L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5L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4,6L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6L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7,5L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12L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12L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10L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7190081"/>
                  </a:ext>
                </a:extLst>
              </a:tr>
              <a:tr h="346840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Potência (W)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1500 W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1500W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1500W e 1700W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1500W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1700W (127V) e 1600W (220V) 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1700W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1700W (127V) e 1800W (220V) 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1800W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2000W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292854"/>
                  </a:ext>
                </a:extLst>
              </a:tr>
              <a:tr h="631745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Principal diferencial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Grelha </a:t>
                      </a:r>
                      <a:r>
                        <a:rPr lang="pt-BR" sz="900" dirty="0" err="1"/>
                        <a:t>Easy</a:t>
                      </a:r>
                      <a:r>
                        <a:rPr lang="pt-BR" sz="900" dirty="0"/>
                        <a:t> Clean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cesto quadrado, com aberturas horizontais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Produto em inox e painel digital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Visor e iluminação interna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Revestimento da Grelha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Revestimento da Grelha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Acessórios e painel colorido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Acessórios e Capacidade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Acessórios e Design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090049"/>
                  </a:ext>
                </a:extLst>
              </a:tr>
              <a:tr h="346840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Tipo de cesto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Grelha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Cesto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Grelha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Grelha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Grelha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900" dirty="0"/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Grelha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-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-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-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493304"/>
                  </a:ext>
                </a:extLst>
              </a:tr>
              <a:tr h="346840">
                <a:tc>
                  <a:txBody>
                    <a:bodyPr/>
                    <a:lstStyle/>
                    <a:p>
                      <a:pPr algn="l"/>
                      <a:r>
                        <a:rPr lang="pt-BR" sz="1100" dirty="0"/>
                        <a:t>Preço sugerido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900" dirty="0"/>
                        <a:t>R$ 749,90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R$ 769,90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R$ 749,90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R$ 829,90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R$ 799,00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R$ 849,00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R$ 1.499,00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R$ 1.399,00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/>
                        <a:t>R$1.749,90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3569409"/>
                  </a:ext>
                </a:extLst>
              </a:tr>
            </a:tbl>
          </a:graphicData>
        </a:graphic>
      </p:graphicFrame>
      <p:pic>
        <p:nvPicPr>
          <p:cNvPr id="3" name="Imagem 2" descr="Imagem em preto e branco de computador&#10;&#10;Descrição gerada automaticamente com confiança média">
            <a:extLst>
              <a:ext uri="{FF2B5EF4-FFF2-40B4-BE49-F238E27FC236}">
                <a16:creationId xmlns:a16="http://schemas.microsoft.com/office/drawing/2014/main" id="{33736EFD-3DDE-EA86-F44E-05C679B57BD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4147" r="19574"/>
          <a:stretch/>
        </p:blipFill>
        <p:spPr>
          <a:xfrm>
            <a:off x="8693708" y="2155344"/>
            <a:ext cx="1192220" cy="1349081"/>
          </a:xfrm>
          <a:prstGeom prst="rect">
            <a:avLst/>
          </a:prstGeom>
        </p:spPr>
      </p:pic>
      <p:pic>
        <p:nvPicPr>
          <p:cNvPr id="5" name="Imagem 4" descr="Uma imagem contendo no interior, forno, comida, microondas&#10;&#10;Descrição gerada automaticamente">
            <a:extLst>
              <a:ext uri="{FF2B5EF4-FFF2-40B4-BE49-F238E27FC236}">
                <a16:creationId xmlns:a16="http://schemas.microsoft.com/office/drawing/2014/main" id="{81B33562-0AD0-FB2D-D4C8-6C86672A4F8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005" y="2293290"/>
            <a:ext cx="966851" cy="1204489"/>
          </a:xfrm>
          <a:prstGeom prst="rect">
            <a:avLst/>
          </a:prstGeom>
        </p:spPr>
      </p:pic>
      <p:pic>
        <p:nvPicPr>
          <p:cNvPr id="7" name="Imagem 6" descr="Imagem em preto e branco de microondas&#10;&#10;Descrição gerada automaticamente com confiança baixa">
            <a:extLst>
              <a:ext uri="{FF2B5EF4-FFF2-40B4-BE49-F238E27FC236}">
                <a16:creationId xmlns:a16="http://schemas.microsoft.com/office/drawing/2014/main" id="{5224AFC0-77FE-37D1-6323-53F51A88926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704" y="2327153"/>
            <a:ext cx="1113372" cy="1113372"/>
          </a:xfrm>
          <a:prstGeom prst="rect">
            <a:avLst/>
          </a:prstGeom>
        </p:spPr>
      </p:pic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FA656788-331A-CF3B-8717-FD6CE58FA49F}"/>
              </a:ext>
            </a:extLst>
          </p:cNvPr>
          <p:cNvSpPr/>
          <p:nvPr/>
        </p:nvSpPr>
        <p:spPr>
          <a:xfrm>
            <a:off x="8693708" y="2014470"/>
            <a:ext cx="1192220" cy="4721890"/>
          </a:xfrm>
          <a:prstGeom prst="roundRect">
            <a:avLst/>
          </a:prstGeom>
          <a:noFill/>
          <a:ln w="38100">
            <a:solidFill>
              <a:schemeClr val="accent3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FFB88D62-E59A-F6BC-4827-EE06E6B43E2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24100" y="1985647"/>
            <a:ext cx="483781" cy="555211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E41DFABB-4310-55BE-8862-916FABD654E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66907" y="2018533"/>
            <a:ext cx="483781" cy="555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515529"/>
      </p:ext>
    </p:extLst>
  </p:cSld>
  <p:clrMapOvr>
    <a:masterClrMapping/>
  </p:clrMapOvr>
</p:sld>
</file>

<file path=ppt/theme/theme1.xml><?xml version="1.0" encoding="utf-8"?>
<a:theme xmlns:a="http://schemas.openxmlformats.org/drawingml/2006/main" name="Newell Brands">
  <a:themeElements>
    <a:clrScheme name="Custom 1">
      <a:dk1>
        <a:srgbClr val="696158"/>
      </a:dk1>
      <a:lt1>
        <a:srgbClr val="FFFFFF"/>
      </a:lt1>
      <a:dk2>
        <a:srgbClr val="288FC2"/>
      </a:dk2>
      <a:lt2>
        <a:srgbClr val="01405C"/>
      </a:lt2>
      <a:accent1>
        <a:srgbClr val="288FC2"/>
      </a:accent1>
      <a:accent2>
        <a:srgbClr val="7D87C2"/>
      </a:accent2>
      <a:accent3>
        <a:srgbClr val="BCC883"/>
      </a:accent3>
      <a:accent4>
        <a:srgbClr val="EEB927"/>
      </a:accent4>
      <a:accent5>
        <a:srgbClr val="F89848"/>
      </a:accent5>
      <a:accent6>
        <a:srgbClr val="E34154"/>
      </a:accent6>
      <a:hlink>
        <a:srgbClr val="288DC1"/>
      </a:hlink>
      <a:folHlink>
        <a:srgbClr val="288DC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wrap="square" rtlCol="0" anchor="ctr">
        <a:noAutofit/>
      </a:bodyPr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well Brands" id="{5562E545-25C9-F24C-A14A-9EAACE0CDA70}" vid="{DAB12942-0EC1-A545-BD13-E57403385669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F9E485FABB424F8C3537E4B78A8BC4" ma:contentTypeVersion="18" ma:contentTypeDescription="Create a new document." ma:contentTypeScope="" ma:versionID="30d99f9d674a905f79ce11331c851d78">
  <xsd:schema xmlns:xsd="http://www.w3.org/2001/XMLSchema" xmlns:xs="http://www.w3.org/2001/XMLSchema" xmlns:p="http://schemas.microsoft.com/office/2006/metadata/properties" xmlns:ns2="203c0193-ba22-43d4-8742-e85cd1d8c1c2" xmlns:ns3="b965df5c-a923-4a0f-87c4-1c1c48020ee7" targetNamespace="http://schemas.microsoft.com/office/2006/metadata/properties" ma:root="true" ma:fieldsID="6b9502f76ff602306835b56d17258154" ns2:_="" ns3:_="">
    <xsd:import namespace="203c0193-ba22-43d4-8742-e85cd1d8c1c2"/>
    <xsd:import namespace="b965df5c-a923-4a0f-87c4-1c1c48020e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3c0193-ba22-43d4-8742-e85cd1d8c1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f526ff8-b0a4-4770-9394-5a765caf771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5df5c-a923-4a0f-87c4-1c1c48020e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74e368f-41c9-4ecd-8abd-5ad090e41883}" ma:internalName="TaxCatchAll" ma:showField="CatchAllData" ma:web="b965df5c-a923-4a0f-87c4-1c1c48020e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03c0193-ba22-43d4-8742-e85cd1d8c1c2">
      <Terms xmlns="http://schemas.microsoft.com/office/infopath/2007/PartnerControls"/>
    </lcf76f155ced4ddcb4097134ff3c332f>
    <TaxCatchAll xmlns="b965df5c-a923-4a0f-87c4-1c1c48020ee7" xsi:nil="true"/>
  </documentManagement>
</p:properties>
</file>

<file path=customXml/itemProps1.xml><?xml version="1.0" encoding="utf-8"?>
<ds:datastoreItem xmlns:ds="http://schemas.openxmlformats.org/officeDocument/2006/customXml" ds:itemID="{0D5C7505-39ED-488E-B00D-CAA40D881B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3c0193-ba22-43d4-8742-e85cd1d8c1c2"/>
    <ds:schemaRef ds:uri="b965df5c-a923-4a0f-87c4-1c1c48020e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51BDA83-B864-4218-A5D9-BC082BEAB85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86B55B-AAA4-4814-A428-154A159DF5ED}">
  <ds:schemaRefs>
    <ds:schemaRef ds:uri="203c0193-ba22-43d4-8742-e85cd1d8c1c2"/>
    <ds:schemaRef ds:uri="http://schemas.openxmlformats.org/package/2006/metadata/core-properties"/>
    <ds:schemaRef ds:uri="http://purl.org/dc/elements/1.1/"/>
    <ds:schemaRef ds:uri="b965df5c-a923-4a0f-87c4-1c1c48020ee7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8</TotalTime>
  <Words>956</Words>
  <Application>Microsoft Office PowerPoint</Application>
  <PresentationFormat>Widescreen</PresentationFormat>
  <Paragraphs>209</Paragraphs>
  <Slides>12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3" baseType="lpstr">
      <vt:lpstr>Newell Brands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Carvalho, Victoria</dc:creator>
  <cp:lastModifiedBy>Carvalho, Victoria</cp:lastModifiedBy>
  <cp:revision>80</cp:revision>
  <dcterms:created xsi:type="dcterms:W3CDTF">2024-09-03T11:09:04Z</dcterms:created>
  <dcterms:modified xsi:type="dcterms:W3CDTF">2024-09-30T11:58:50Z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13fa3fc-ea0f-419c-839f-841548df074b_Enabled">
    <vt:lpwstr>true</vt:lpwstr>
  </property>
  <property fmtid="{D5CDD505-2E9C-101B-9397-08002B2CF9AE}" pid="3" name="MSIP_Label_413fa3fc-ea0f-419c-839f-841548df074b_SetDate">
    <vt:lpwstr>2024-09-03T14:39:43Z</vt:lpwstr>
  </property>
  <property fmtid="{D5CDD505-2E9C-101B-9397-08002B2CF9AE}" pid="4" name="MSIP_Label_413fa3fc-ea0f-419c-839f-841548df074b_Method">
    <vt:lpwstr>Privileged</vt:lpwstr>
  </property>
  <property fmtid="{D5CDD505-2E9C-101B-9397-08002B2CF9AE}" pid="5" name="MSIP_Label_413fa3fc-ea0f-419c-839f-841548df074b_Name">
    <vt:lpwstr>Internal</vt:lpwstr>
  </property>
  <property fmtid="{D5CDD505-2E9C-101B-9397-08002B2CF9AE}" pid="6" name="MSIP_Label_413fa3fc-ea0f-419c-839f-841548df074b_SiteId">
    <vt:lpwstr>666310ae-0b9d-4182-a5f8-8c8d8d802154</vt:lpwstr>
  </property>
  <property fmtid="{D5CDD505-2E9C-101B-9397-08002B2CF9AE}" pid="7" name="MSIP_Label_413fa3fc-ea0f-419c-839f-841548df074b_ActionId">
    <vt:lpwstr>4f7a392e-170f-473d-aed5-488008307ca9</vt:lpwstr>
  </property>
  <property fmtid="{D5CDD505-2E9C-101B-9397-08002B2CF9AE}" pid="8" name="MSIP_Label_413fa3fc-ea0f-419c-839f-841548df074b_ContentBits">
    <vt:lpwstr>1</vt:lpwstr>
  </property>
  <property fmtid="{D5CDD505-2E9C-101B-9397-08002B2CF9AE}" pid="9" name="ClassificationContentMarkingHeaderLocations">
    <vt:lpwstr>Newell Brands:5</vt:lpwstr>
  </property>
  <property fmtid="{D5CDD505-2E9C-101B-9397-08002B2CF9AE}" pid="10" name="ClassificationContentMarkingHeaderText">
    <vt:lpwstr>Internal</vt:lpwstr>
  </property>
  <property fmtid="{D5CDD505-2E9C-101B-9397-08002B2CF9AE}" pid="11" name="ContentTypeId">
    <vt:lpwstr>0x01010025F9E485FABB424F8C3537E4B78A8BC4</vt:lpwstr>
  </property>
  <property fmtid="{D5CDD505-2E9C-101B-9397-08002B2CF9AE}" pid="12" name="MediaServiceImageTags">
    <vt:lpwstr/>
  </property>
</Properties>
</file>