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147326656" r:id="rId5"/>
    <p:sldId id="1204" r:id="rId6"/>
    <p:sldId id="1209" r:id="rId7"/>
    <p:sldId id="2147326658" r:id="rId8"/>
    <p:sldId id="1220" r:id="rId9"/>
    <p:sldId id="260" r:id="rId10"/>
    <p:sldId id="1205" r:id="rId11"/>
    <p:sldId id="302" r:id="rId12"/>
    <p:sldId id="1203" r:id="rId13"/>
    <p:sldId id="2147326654" r:id="rId14"/>
    <p:sldId id="2147326659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01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valho, Victoria" userId="S::victoria.carvalho@newellco.com::974b872f-afce-478f-b8ac-50289f585a5e" providerId="AD" clId="Web-{26515A5C-BCB6-5B0D-DEB8-906037578CB0}"/>
    <pc:docChg chg="modSld">
      <pc:chgData name="Carvalho, Victoria" userId="S::victoria.carvalho@newellco.com::974b872f-afce-478f-b8ac-50289f585a5e" providerId="AD" clId="Web-{26515A5C-BCB6-5B0D-DEB8-906037578CB0}" dt="2024-07-04T17:10:40.951" v="3" actId="14100"/>
      <pc:docMkLst>
        <pc:docMk/>
      </pc:docMkLst>
      <pc:sldChg chg="modSp">
        <pc:chgData name="Carvalho, Victoria" userId="S::victoria.carvalho@newellco.com::974b872f-afce-478f-b8ac-50289f585a5e" providerId="AD" clId="Web-{26515A5C-BCB6-5B0D-DEB8-906037578CB0}" dt="2024-07-04T17:10:40.951" v="3" actId="14100"/>
        <pc:sldMkLst>
          <pc:docMk/>
          <pc:sldMk cId="321633926" sldId="2147326654"/>
        </pc:sldMkLst>
        <pc:spChg chg="mod">
          <ac:chgData name="Carvalho, Victoria" userId="S::victoria.carvalho@newellco.com::974b872f-afce-478f-b8ac-50289f585a5e" providerId="AD" clId="Web-{26515A5C-BCB6-5B0D-DEB8-906037578CB0}" dt="2024-07-04T17:10:40.951" v="3" actId="14100"/>
          <ac:spMkLst>
            <pc:docMk/>
            <pc:sldMk cId="321633926" sldId="2147326654"/>
            <ac:spMk id="38" creationId="{81561B01-3E49-37BB-317E-E5C6A0768AFA}"/>
          </ac:spMkLst>
        </pc:spChg>
      </pc:sldChg>
    </pc:docChg>
  </pc:docChgLst>
  <pc:docChgLst>
    <pc:chgData name="Carvalho, Victoria" userId="S::victoria.carvalho@newellco.com::974b872f-afce-478f-b8ac-50289f585a5e" providerId="AD" clId="Web-{BA81E5EA-A639-82B1-B774-5AFE134DE1DB}"/>
    <pc:docChg chg="modSld">
      <pc:chgData name="Carvalho, Victoria" userId="S::victoria.carvalho@newellco.com::974b872f-afce-478f-b8ac-50289f585a5e" providerId="AD" clId="Web-{BA81E5EA-A639-82B1-B774-5AFE134DE1DB}" dt="2024-07-04T12:41:03.524" v="9" actId="20577"/>
      <pc:docMkLst>
        <pc:docMk/>
      </pc:docMkLst>
      <pc:sldChg chg="modSp">
        <pc:chgData name="Carvalho, Victoria" userId="S::victoria.carvalho@newellco.com::974b872f-afce-478f-b8ac-50289f585a5e" providerId="AD" clId="Web-{BA81E5EA-A639-82B1-B774-5AFE134DE1DB}" dt="2024-07-04T12:41:03.524" v="9" actId="20577"/>
        <pc:sldMkLst>
          <pc:docMk/>
          <pc:sldMk cId="0" sldId="260"/>
        </pc:sldMkLst>
        <pc:spChg chg="mod">
          <ac:chgData name="Carvalho, Victoria" userId="S::victoria.carvalho@newellco.com::974b872f-afce-478f-b8ac-50289f585a5e" providerId="AD" clId="Web-{BA81E5EA-A639-82B1-B774-5AFE134DE1DB}" dt="2024-07-04T12:41:03.524" v="9" actId="20577"/>
          <ac:spMkLst>
            <pc:docMk/>
            <pc:sldMk cId="0" sldId="260"/>
            <ac:spMk id="385" creationId="{00000000-0000-0000-0000-000000000000}"/>
          </ac:spMkLst>
        </pc:spChg>
      </pc:sldChg>
      <pc:sldChg chg="modSp">
        <pc:chgData name="Carvalho, Victoria" userId="S::victoria.carvalho@newellco.com::974b872f-afce-478f-b8ac-50289f585a5e" providerId="AD" clId="Web-{BA81E5EA-A639-82B1-B774-5AFE134DE1DB}" dt="2024-07-04T12:40:29.085" v="3" actId="20577"/>
        <pc:sldMkLst>
          <pc:docMk/>
          <pc:sldMk cId="3483117637" sldId="2147326655"/>
        </pc:sldMkLst>
        <pc:spChg chg="mod">
          <ac:chgData name="Carvalho, Victoria" userId="S::victoria.carvalho@newellco.com::974b872f-afce-478f-b8ac-50289f585a5e" providerId="AD" clId="Web-{BA81E5EA-A639-82B1-B774-5AFE134DE1DB}" dt="2024-07-04T12:40:29.085" v="3" actId="20577"/>
          <ac:spMkLst>
            <pc:docMk/>
            <pc:sldMk cId="3483117637" sldId="2147326655"/>
            <ac:spMk id="32" creationId="{7508D745-7B62-4310-851F-25AD3BF7BA1B}"/>
          </ac:spMkLst>
        </pc:spChg>
      </pc:sldChg>
    </pc:docChg>
  </pc:docChgLst>
  <pc:docChgLst>
    <pc:chgData name="Carvalho, Victoria" userId="974b872f-afce-478f-b8ac-50289f585a5e" providerId="ADAL" clId="{C828100A-FF2D-47C6-9DD5-8551708A55CF}"/>
    <pc:docChg chg="undo custSel delSld modSld sldOrd">
      <pc:chgData name="Carvalho, Victoria" userId="974b872f-afce-478f-b8ac-50289f585a5e" providerId="ADAL" clId="{C828100A-FF2D-47C6-9DD5-8551708A55CF}" dt="2024-07-30T11:46:09.738" v="117" actId="47"/>
      <pc:docMkLst>
        <pc:docMk/>
      </pc:docMkLst>
      <pc:sldChg chg="ord">
        <pc:chgData name="Carvalho, Victoria" userId="974b872f-afce-478f-b8ac-50289f585a5e" providerId="ADAL" clId="{C828100A-FF2D-47C6-9DD5-8551708A55CF}" dt="2024-07-30T11:40:15.584" v="4"/>
        <pc:sldMkLst>
          <pc:docMk/>
          <pc:sldMk cId="0" sldId="260"/>
        </pc:sldMkLst>
      </pc:sldChg>
      <pc:sldChg chg="modSp del mod">
        <pc:chgData name="Carvalho, Victoria" userId="974b872f-afce-478f-b8ac-50289f585a5e" providerId="ADAL" clId="{C828100A-FF2D-47C6-9DD5-8551708A55CF}" dt="2024-07-30T11:46:09.738" v="117" actId="47"/>
        <pc:sldMkLst>
          <pc:docMk/>
          <pc:sldMk cId="1599719874" sldId="1200"/>
        </pc:sldMkLst>
        <pc:spChg chg="mod">
          <ac:chgData name="Carvalho, Victoria" userId="974b872f-afce-478f-b8ac-50289f585a5e" providerId="ADAL" clId="{C828100A-FF2D-47C6-9DD5-8551708A55CF}" dt="2024-07-30T11:45:39.879" v="112" actId="14100"/>
          <ac:spMkLst>
            <pc:docMk/>
            <pc:sldMk cId="1599719874" sldId="1200"/>
            <ac:spMk id="10" creationId="{36EB4A09-8B18-496E-9C59-19F38C252A7F}"/>
          </ac:spMkLst>
        </pc:spChg>
        <pc:spChg chg="mod">
          <ac:chgData name="Carvalho, Victoria" userId="974b872f-afce-478f-b8ac-50289f585a5e" providerId="ADAL" clId="{C828100A-FF2D-47C6-9DD5-8551708A55CF}" dt="2024-07-30T11:45:29.879" v="110" actId="1076"/>
          <ac:spMkLst>
            <pc:docMk/>
            <pc:sldMk cId="1599719874" sldId="1200"/>
            <ac:spMk id="14" creationId="{50E8C93E-45F8-4761-AB9D-FB5CDC3EC303}"/>
          </ac:spMkLst>
        </pc:spChg>
        <pc:spChg chg="mod">
          <ac:chgData name="Carvalho, Victoria" userId="974b872f-afce-478f-b8ac-50289f585a5e" providerId="ADAL" clId="{C828100A-FF2D-47C6-9DD5-8551708A55CF}" dt="2024-07-30T11:43:59.332" v="93" actId="1076"/>
          <ac:spMkLst>
            <pc:docMk/>
            <pc:sldMk cId="1599719874" sldId="1200"/>
            <ac:spMk id="80" creationId="{B687EF02-08EF-4274-8785-028E891C08EF}"/>
          </ac:spMkLst>
        </pc:spChg>
        <pc:spChg chg="mod">
          <ac:chgData name="Carvalho, Victoria" userId="974b872f-afce-478f-b8ac-50289f585a5e" providerId="ADAL" clId="{C828100A-FF2D-47C6-9DD5-8551708A55CF}" dt="2024-07-30T11:45:56.834" v="116" actId="1076"/>
          <ac:spMkLst>
            <pc:docMk/>
            <pc:sldMk cId="1599719874" sldId="1200"/>
            <ac:spMk id="233" creationId="{8C9D5E9F-4B97-4B7B-8DB4-8811D0C2A32F}"/>
          </ac:spMkLst>
        </pc:spChg>
        <pc:grpChg chg="mod">
          <ac:chgData name="Carvalho, Victoria" userId="974b872f-afce-478f-b8ac-50289f585a5e" providerId="ADAL" clId="{C828100A-FF2D-47C6-9DD5-8551708A55CF}" dt="2024-07-30T11:45:49.768" v="115" actId="1076"/>
          <ac:grpSpMkLst>
            <pc:docMk/>
            <pc:sldMk cId="1599719874" sldId="1200"/>
            <ac:grpSpMk id="2" creationId="{C52106BB-0134-4758-A792-876E702B9458}"/>
          </ac:grpSpMkLst>
        </pc:grpChg>
      </pc:sldChg>
      <pc:sldChg chg="addSp modSp mod">
        <pc:chgData name="Carvalho, Victoria" userId="974b872f-afce-478f-b8ac-50289f585a5e" providerId="ADAL" clId="{C828100A-FF2D-47C6-9DD5-8551708A55CF}" dt="2024-07-30T11:42:32.645" v="75" actId="14100"/>
        <pc:sldMkLst>
          <pc:docMk/>
          <pc:sldMk cId="2045515529" sldId="1203"/>
        </pc:sldMkLst>
        <pc:spChg chg="mod">
          <ac:chgData name="Carvalho, Victoria" userId="974b872f-afce-478f-b8ac-50289f585a5e" providerId="ADAL" clId="{C828100A-FF2D-47C6-9DD5-8551708A55CF}" dt="2024-07-30T11:42:32.645" v="75" actId="14100"/>
          <ac:spMkLst>
            <pc:docMk/>
            <pc:sldMk cId="2045515529" sldId="1203"/>
            <ac:spMk id="11" creationId="{8DED2370-B0FD-FD3F-8EF8-5253025B7E9A}"/>
          </ac:spMkLst>
        </pc:spChg>
        <pc:graphicFrameChg chg="modGraphic">
          <ac:chgData name="Carvalho, Victoria" userId="974b872f-afce-478f-b8ac-50289f585a5e" providerId="ADAL" clId="{C828100A-FF2D-47C6-9DD5-8551708A55CF}" dt="2024-07-30T11:42:29.429" v="74" actId="2165"/>
          <ac:graphicFrameMkLst>
            <pc:docMk/>
            <pc:sldMk cId="2045515529" sldId="1203"/>
            <ac:graphicFrameMk id="9" creationId="{C3446BE9-D30D-E347-E4AE-46E651063163}"/>
          </ac:graphicFrameMkLst>
        </pc:graphicFrameChg>
        <pc:picChg chg="add mod">
          <ac:chgData name="Carvalho, Victoria" userId="974b872f-afce-478f-b8ac-50289f585a5e" providerId="ADAL" clId="{C828100A-FF2D-47C6-9DD5-8551708A55CF}" dt="2024-07-30T11:40:47.575" v="10" actId="1076"/>
          <ac:picMkLst>
            <pc:docMk/>
            <pc:sldMk cId="2045515529" sldId="1203"/>
            <ac:picMk id="1026" creationId="{090B85BE-B0B9-DC4F-C8C1-A202627FF2AC}"/>
          </ac:picMkLst>
        </pc:picChg>
      </pc:sldChg>
      <pc:sldChg chg="ord">
        <pc:chgData name="Carvalho, Victoria" userId="974b872f-afce-478f-b8ac-50289f585a5e" providerId="ADAL" clId="{C828100A-FF2D-47C6-9DD5-8551708A55CF}" dt="2024-07-30T11:40:22.478" v="8"/>
        <pc:sldMkLst>
          <pc:docMk/>
          <pc:sldMk cId="281567360" sldId="1220"/>
        </pc:sldMkLst>
      </pc:sldChg>
      <pc:sldChg chg="modSp mod">
        <pc:chgData name="Carvalho, Victoria" userId="974b872f-afce-478f-b8ac-50289f585a5e" providerId="ADAL" clId="{C828100A-FF2D-47C6-9DD5-8551708A55CF}" dt="2024-07-30T11:44:57.868" v="109" actId="1076"/>
        <pc:sldMkLst>
          <pc:docMk/>
          <pc:sldMk cId="321633926" sldId="2147326654"/>
        </pc:sldMkLst>
        <pc:spChg chg="mod">
          <ac:chgData name="Carvalho, Victoria" userId="974b872f-afce-478f-b8ac-50289f585a5e" providerId="ADAL" clId="{C828100A-FF2D-47C6-9DD5-8551708A55CF}" dt="2024-07-30T11:44:25.320" v="97" actId="14100"/>
          <ac:spMkLst>
            <pc:docMk/>
            <pc:sldMk cId="321633926" sldId="2147326654"/>
            <ac:spMk id="10" creationId="{36EB4A09-8B18-496E-9C59-19F38C252A7F}"/>
          </ac:spMkLst>
        </pc:spChg>
        <pc:spChg chg="mod">
          <ac:chgData name="Carvalho, Victoria" userId="974b872f-afce-478f-b8ac-50289f585a5e" providerId="ADAL" clId="{C828100A-FF2D-47C6-9DD5-8551708A55CF}" dt="2024-07-30T11:44:57.868" v="109" actId="1076"/>
          <ac:spMkLst>
            <pc:docMk/>
            <pc:sldMk cId="321633926" sldId="2147326654"/>
            <ac:spMk id="38" creationId="{81561B01-3E49-37BB-317E-E5C6A0768AFA}"/>
          </ac:spMkLst>
        </pc:spChg>
        <pc:spChg chg="mod">
          <ac:chgData name="Carvalho, Victoria" userId="974b872f-afce-478f-b8ac-50289f585a5e" providerId="ADAL" clId="{C828100A-FF2D-47C6-9DD5-8551708A55CF}" dt="2024-07-30T11:44:49.979" v="106" actId="1076"/>
          <ac:spMkLst>
            <pc:docMk/>
            <pc:sldMk cId="321633926" sldId="2147326654"/>
            <ac:spMk id="54" creationId="{87D3F0D2-EDB9-A203-DEDC-80B3456115EF}"/>
          </ac:spMkLst>
        </pc:spChg>
        <pc:spChg chg="mod">
          <ac:chgData name="Carvalho, Victoria" userId="974b872f-afce-478f-b8ac-50289f585a5e" providerId="ADAL" clId="{C828100A-FF2D-47C6-9DD5-8551708A55CF}" dt="2024-07-30T11:43:50.968" v="90" actId="1076"/>
          <ac:spMkLst>
            <pc:docMk/>
            <pc:sldMk cId="321633926" sldId="2147326654"/>
            <ac:spMk id="80" creationId="{B687EF02-08EF-4274-8785-028E891C08EF}"/>
          </ac:spMkLst>
        </pc:spChg>
        <pc:grpChg chg="mod">
          <ac:chgData name="Carvalho, Victoria" userId="974b872f-afce-478f-b8ac-50289f585a5e" providerId="ADAL" clId="{C828100A-FF2D-47C6-9DD5-8551708A55CF}" dt="2024-07-30T11:44:20.686" v="95" actId="1076"/>
          <ac:grpSpMkLst>
            <pc:docMk/>
            <pc:sldMk cId="321633926" sldId="2147326654"/>
            <ac:grpSpMk id="2" creationId="{C52106BB-0134-4758-A792-876E702B9458}"/>
          </ac:grpSpMkLst>
        </pc:grpChg>
      </pc:sldChg>
      <pc:sldChg chg="del">
        <pc:chgData name="Carvalho, Victoria" userId="974b872f-afce-478f-b8ac-50289f585a5e" providerId="ADAL" clId="{C828100A-FF2D-47C6-9DD5-8551708A55CF}" dt="2024-07-30T11:39:32.759" v="0" actId="47"/>
        <pc:sldMkLst>
          <pc:docMk/>
          <pc:sldMk cId="3483117637" sldId="2147326655"/>
        </pc:sldMkLst>
      </pc:sldChg>
      <pc:sldChg chg="modSp mod">
        <pc:chgData name="Carvalho, Victoria" userId="974b872f-afce-478f-b8ac-50289f585a5e" providerId="ADAL" clId="{C828100A-FF2D-47C6-9DD5-8551708A55CF}" dt="2024-07-30T11:40:03.309" v="2" actId="1076"/>
        <pc:sldMkLst>
          <pc:docMk/>
          <pc:sldMk cId="0" sldId="2147326656"/>
        </pc:sldMkLst>
        <pc:spChg chg="mod">
          <ac:chgData name="Carvalho, Victoria" userId="974b872f-afce-478f-b8ac-50289f585a5e" providerId="ADAL" clId="{C828100A-FF2D-47C6-9DD5-8551708A55CF}" dt="2024-07-30T11:40:00.970" v="1" actId="1076"/>
          <ac:spMkLst>
            <pc:docMk/>
            <pc:sldMk cId="0" sldId="2147326656"/>
            <ac:spMk id="5" creationId="{6F75B60B-2F9E-443A-AA22-C1668E68F08A}"/>
          </ac:spMkLst>
        </pc:spChg>
        <pc:picChg chg="mod">
          <ac:chgData name="Carvalho, Victoria" userId="974b872f-afce-478f-b8ac-50289f585a5e" providerId="ADAL" clId="{C828100A-FF2D-47C6-9DD5-8551708A55CF}" dt="2024-07-30T11:40:03.309" v="2" actId="1076"/>
          <ac:picMkLst>
            <pc:docMk/>
            <pc:sldMk cId="0" sldId="2147326656"/>
            <ac:picMk id="56" creationId="{00000000-0000-0000-0000-000000000000}"/>
          </ac:picMkLst>
        </pc:picChg>
      </pc:sldChg>
      <pc:sldChg chg="ord">
        <pc:chgData name="Carvalho, Victoria" userId="974b872f-afce-478f-b8ac-50289f585a5e" providerId="ADAL" clId="{C828100A-FF2D-47C6-9DD5-8551708A55CF}" dt="2024-07-30T11:40:20.781" v="6"/>
        <pc:sldMkLst>
          <pc:docMk/>
          <pc:sldMk cId="811582213" sldId="2147326658"/>
        </pc:sldMkLst>
      </pc:sldChg>
      <pc:sldChg chg="modSp mod">
        <pc:chgData name="Carvalho, Victoria" userId="974b872f-afce-478f-b8ac-50289f585a5e" providerId="ADAL" clId="{C828100A-FF2D-47C6-9DD5-8551708A55CF}" dt="2024-07-30T11:43:26.008" v="86" actId="20577"/>
        <pc:sldMkLst>
          <pc:docMk/>
          <pc:sldMk cId="3807686610" sldId="2147326659"/>
        </pc:sldMkLst>
        <pc:spChg chg="mod">
          <ac:chgData name="Carvalho, Victoria" userId="974b872f-afce-478f-b8ac-50289f585a5e" providerId="ADAL" clId="{C828100A-FF2D-47C6-9DD5-8551708A55CF}" dt="2024-07-30T11:43:26.008" v="86" actId="20577"/>
          <ac:spMkLst>
            <pc:docMk/>
            <pc:sldMk cId="3807686610" sldId="2147326659"/>
            <ac:spMk id="5" creationId="{6F75B60B-2F9E-443A-AA22-C1668E68F08A}"/>
          </ac:spMkLst>
        </pc:spChg>
      </pc:sldChg>
    </pc:docChg>
  </pc:docChgLst>
  <pc:docChgLst>
    <pc:chgData name="Carvalho, Victoria" userId="S::victoria.carvalho@newellco.com::974b872f-afce-478f-b8ac-50289f585a5e" providerId="AD" clId="Web-{5A8E6831-DC1F-358D-4966-D620AEB59C1C}"/>
    <pc:docChg chg="modSld">
      <pc:chgData name="Carvalho, Victoria" userId="S::victoria.carvalho@newellco.com::974b872f-afce-478f-b8ac-50289f585a5e" providerId="AD" clId="Web-{5A8E6831-DC1F-358D-4966-D620AEB59C1C}" dt="2024-07-03T19:41:03.943" v="5" actId="1076"/>
      <pc:docMkLst>
        <pc:docMk/>
      </pc:docMkLst>
      <pc:sldChg chg="modSp">
        <pc:chgData name="Carvalho, Victoria" userId="S::victoria.carvalho@newellco.com::974b872f-afce-478f-b8ac-50289f585a5e" providerId="AD" clId="Web-{5A8E6831-DC1F-358D-4966-D620AEB59C1C}" dt="2024-07-03T19:41:03.943" v="5" actId="1076"/>
        <pc:sldMkLst>
          <pc:docMk/>
          <pc:sldMk cId="2387514482" sldId="302"/>
        </pc:sldMkLst>
        <pc:spChg chg="mod">
          <ac:chgData name="Carvalho, Victoria" userId="S::victoria.carvalho@newellco.com::974b872f-afce-478f-b8ac-50289f585a5e" providerId="AD" clId="Web-{5A8E6831-DC1F-358D-4966-D620AEB59C1C}" dt="2024-07-03T19:41:03.943" v="5" actId="1076"/>
          <ac:spMkLst>
            <pc:docMk/>
            <pc:sldMk cId="2387514482" sldId="302"/>
            <ac:spMk id="13" creationId="{C6B6A49E-3ABE-06EA-1580-CCF24D10713D}"/>
          </ac:spMkLst>
        </pc:spChg>
      </pc:sldChg>
      <pc:sldChg chg="modSp">
        <pc:chgData name="Carvalho, Victoria" userId="S::victoria.carvalho@newellco.com::974b872f-afce-478f-b8ac-50289f585a5e" providerId="AD" clId="Web-{5A8E6831-DC1F-358D-4966-D620AEB59C1C}" dt="2024-07-03T19:40:33.191" v="4" actId="20577"/>
        <pc:sldMkLst>
          <pc:docMk/>
          <pc:sldMk cId="281567360" sldId="1220"/>
        </pc:sldMkLst>
        <pc:spChg chg="mod">
          <ac:chgData name="Carvalho, Victoria" userId="S::victoria.carvalho@newellco.com::974b872f-afce-478f-b8ac-50289f585a5e" providerId="AD" clId="Web-{5A8E6831-DC1F-358D-4966-D620AEB59C1C}" dt="2024-07-03T19:40:33.191" v="4" actId="20577"/>
          <ac:spMkLst>
            <pc:docMk/>
            <pc:sldMk cId="281567360" sldId="1220"/>
            <ac:spMk id="2" creationId="{02BB2E4B-4578-4A8C-A6C3-71B7437AE71A}"/>
          </ac:spMkLst>
        </pc:spChg>
      </pc:sldChg>
    </pc:docChg>
  </pc:docChgLst>
  <pc:docChgLst>
    <pc:chgData name="Carvalho, Victoria" userId="974b872f-afce-478f-b8ac-50289f585a5e" providerId="ADAL" clId="{89FC48E4-2F60-4F32-82DF-3F850E6D27B6}"/>
    <pc:docChg chg="undo custSel mod addSld delSld modSld sldOrd modMainMaster">
      <pc:chgData name="Carvalho, Victoria" userId="974b872f-afce-478f-b8ac-50289f585a5e" providerId="ADAL" clId="{89FC48E4-2F60-4F32-82DF-3F850E6D27B6}" dt="2024-07-03T15:01:53.975" v="3486" actId="207"/>
      <pc:docMkLst>
        <pc:docMk/>
      </pc:docMkLst>
      <pc:sldChg chg="del">
        <pc:chgData name="Carvalho, Victoria" userId="974b872f-afce-478f-b8ac-50289f585a5e" providerId="ADAL" clId="{89FC48E4-2F60-4F32-82DF-3F850E6D27B6}" dt="2024-07-02T13:48:09.229" v="12" actId="47"/>
        <pc:sldMkLst>
          <pc:docMk/>
          <pc:sldMk cId="2210866551" sldId="256"/>
        </pc:sldMkLst>
      </pc:sldChg>
      <pc:sldChg chg="delSp modSp add mod ord modTransition setBg modShow">
        <pc:chgData name="Carvalho, Victoria" userId="974b872f-afce-478f-b8ac-50289f585a5e" providerId="ADAL" clId="{89FC48E4-2F60-4F32-82DF-3F850E6D27B6}" dt="2024-07-03T13:19:42.555" v="2548"/>
        <pc:sldMkLst>
          <pc:docMk/>
          <pc:sldMk cId="0" sldId="260"/>
        </pc:sldMkLst>
        <pc:spChg chg="mod">
          <ac:chgData name="Carvalho, Victoria" userId="974b872f-afce-478f-b8ac-50289f585a5e" providerId="ADAL" clId="{89FC48E4-2F60-4F32-82DF-3F850E6D27B6}" dt="2024-07-03T13:17:47.500" v="2463" actId="1076"/>
          <ac:spMkLst>
            <pc:docMk/>
            <pc:sldMk cId="0" sldId="260"/>
            <ac:spMk id="4" creationId="{876DEC7D-2FDA-E864-BBD1-A7E8DBD3F1B7}"/>
          </ac:spMkLst>
        </pc:spChg>
        <pc:spChg chg="mod">
          <ac:chgData name="Carvalho, Victoria" userId="974b872f-afce-478f-b8ac-50289f585a5e" providerId="ADAL" clId="{89FC48E4-2F60-4F32-82DF-3F850E6D27B6}" dt="2024-07-03T13:18:05.572" v="2470" actId="14100"/>
          <ac:spMkLst>
            <pc:docMk/>
            <pc:sldMk cId="0" sldId="260"/>
            <ac:spMk id="6" creationId="{DDFE0EF2-A370-4104-ABC4-E112213C55CB}"/>
          </ac:spMkLst>
        </pc:spChg>
        <pc:spChg chg="mod">
          <ac:chgData name="Carvalho, Victoria" userId="974b872f-afce-478f-b8ac-50289f585a5e" providerId="ADAL" clId="{89FC48E4-2F60-4F32-82DF-3F850E6D27B6}" dt="2024-07-03T13:18:03.560" v="2469" actId="14100"/>
          <ac:spMkLst>
            <pc:docMk/>
            <pc:sldMk cId="0" sldId="260"/>
            <ac:spMk id="18" creationId="{61239C34-F6A4-46E3-A59A-530354CF5424}"/>
          </ac:spMkLst>
        </pc:spChg>
        <pc:spChg chg="mod">
          <ac:chgData name="Carvalho, Victoria" userId="974b872f-afce-478f-b8ac-50289f585a5e" providerId="ADAL" clId="{89FC48E4-2F60-4F32-82DF-3F850E6D27B6}" dt="2024-07-03T13:19:12.463" v="2544" actId="404"/>
          <ac:spMkLst>
            <pc:docMk/>
            <pc:sldMk cId="0" sldId="260"/>
            <ac:spMk id="385" creationId="{00000000-0000-0000-0000-000000000000}"/>
          </ac:spMkLst>
        </pc:spChg>
        <pc:picChg chg="del">
          <ac:chgData name="Carvalho, Victoria" userId="974b872f-afce-478f-b8ac-50289f585a5e" providerId="ADAL" clId="{89FC48E4-2F60-4F32-82DF-3F850E6D27B6}" dt="2024-07-02T14:23:40.320" v="303" actId="478"/>
          <ac:picMkLst>
            <pc:docMk/>
            <pc:sldMk cId="0" sldId="260"/>
            <ac:picMk id="381" creationId="{00000000-0000-0000-0000-000000000000}"/>
          </ac:picMkLst>
        </pc:picChg>
        <pc:picChg chg="mod">
          <ac:chgData name="Carvalho, Victoria" userId="974b872f-afce-478f-b8ac-50289f585a5e" providerId="ADAL" clId="{89FC48E4-2F60-4F32-82DF-3F850E6D27B6}" dt="2024-07-03T13:17:56" v="2466" actId="1076"/>
          <ac:picMkLst>
            <pc:docMk/>
            <pc:sldMk cId="0" sldId="260"/>
            <ac:picMk id="390" creationId="{00000000-0000-0000-0000-000000000000}"/>
          </ac:picMkLst>
        </pc:picChg>
      </pc:sldChg>
      <pc:sldChg chg="addSp delSp modSp add mod ord setBg delAnim">
        <pc:chgData name="Carvalho, Victoria" userId="974b872f-afce-478f-b8ac-50289f585a5e" providerId="ADAL" clId="{89FC48E4-2F60-4F32-82DF-3F850E6D27B6}" dt="2024-07-03T12:49:42.251" v="2067"/>
        <pc:sldMkLst>
          <pc:docMk/>
          <pc:sldMk cId="2387514482" sldId="302"/>
        </pc:sldMkLst>
        <pc:spChg chg="add del mod ord">
          <ac:chgData name="Carvalho, Victoria" userId="974b872f-afce-478f-b8ac-50289f585a5e" providerId="ADAL" clId="{89FC48E4-2F60-4F32-82DF-3F850E6D27B6}" dt="2024-07-03T12:44:31.393" v="2038" actId="478"/>
          <ac:spMkLst>
            <pc:docMk/>
            <pc:sldMk cId="2387514482" sldId="302"/>
            <ac:spMk id="12" creationId="{10FF8097-A030-F156-037F-FC58DD723D28}"/>
          </ac:spMkLst>
        </pc:spChg>
        <pc:spChg chg="add mod">
          <ac:chgData name="Carvalho, Victoria" userId="974b872f-afce-478f-b8ac-50289f585a5e" providerId="ADAL" clId="{89FC48E4-2F60-4F32-82DF-3F850E6D27B6}" dt="2024-07-03T12:48:51.246" v="2065" actId="1076"/>
          <ac:spMkLst>
            <pc:docMk/>
            <pc:sldMk cId="2387514482" sldId="302"/>
            <ac:spMk id="13" creationId="{C6B6A49E-3ABE-06EA-1580-CCF24D10713D}"/>
          </ac:spMkLst>
        </pc:spChg>
        <pc:grpChg chg="del">
          <ac:chgData name="Carvalho, Victoria" userId="974b872f-afce-478f-b8ac-50289f585a5e" providerId="ADAL" clId="{89FC48E4-2F60-4F32-82DF-3F850E6D27B6}" dt="2024-07-03T12:44:30.701" v="2037" actId="478"/>
          <ac:grpSpMkLst>
            <pc:docMk/>
            <pc:sldMk cId="2387514482" sldId="302"/>
            <ac:grpSpMk id="34" creationId="{2C6F51F2-D9DF-8469-2FB4-9E0AA504388F}"/>
          </ac:grpSpMkLst>
        </pc:grpChg>
        <pc:picChg chg="add del mod">
          <ac:chgData name="Carvalho, Victoria" userId="974b872f-afce-478f-b8ac-50289f585a5e" providerId="ADAL" clId="{89FC48E4-2F60-4F32-82DF-3F850E6D27B6}" dt="2024-07-02T14:48:01.827" v="484" actId="21"/>
          <ac:picMkLst>
            <pc:docMk/>
            <pc:sldMk cId="2387514482" sldId="302"/>
            <ac:picMk id="3" creationId="{E204A020-0E8A-6FB9-DE44-3AE23E8ABE5C}"/>
          </ac:picMkLst>
        </pc:picChg>
        <pc:picChg chg="del">
          <ac:chgData name="Carvalho, Victoria" userId="974b872f-afce-478f-b8ac-50289f585a5e" providerId="ADAL" clId="{89FC48E4-2F60-4F32-82DF-3F850E6D27B6}" dt="2024-07-02T19:35:34.845" v="864" actId="478"/>
          <ac:picMkLst>
            <pc:docMk/>
            <pc:sldMk cId="2387514482" sldId="302"/>
            <ac:picMk id="4" creationId="{447B694A-C30F-AC91-6346-113B9DD3A02F}"/>
          </ac:picMkLst>
        </pc:picChg>
        <pc:picChg chg="del">
          <ac:chgData name="Carvalho, Victoria" userId="974b872f-afce-478f-b8ac-50289f585a5e" providerId="ADAL" clId="{89FC48E4-2F60-4F32-82DF-3F850E6D27B6}" dt="2024-07-03T12:44:23.993" v="2033" actId="478"/>
          <ac:picMkLst>
            <pc:docMk/>
            <pc:sldMk cId="2387514482" sldId="302"/>
            <ac:picMk id="5" creationId="{324AB9F9-11D3-C1D1-BADC-C9B97ED07DE7}"/>
          </ac:picMkLst>
        </pc:picChg>
        <pc:picChg chg="del mod">
          <ac:chgData name="Carvalho, Victoria" userId="974b872f-afce-478f-b8ac-50289f585a5e" providerId="ADAL" clId="{89FC48E4-2F60-4F32-82DF-3F850E6D27B6}" dt="2024-07-03T12:44:25.432" v="2034" actId="478"/>
          <ac:picMkLst>
            <pc:docMk/>
            <pc:sldMk cId="2387514482" sldId="302"/>
            <ac:picMk id="9" creationId="{2188BC6A-9C1F-AE6F-4BE0-2F17BD8F2936}"/>
          </ac:picMkLst>
        </pc:picChg>
        <pc:picChg chg="add del mod ord modCrop">
          <ac:chgData name="Carvalho, Victoria" userId="974b872f-afce-478f-b8ac-50289f585a5e" providerId="ADAL" clId="{89FC48E4-2F60-4F32-82DF-3F850E6D27B6}" dt="2024-07-03T12:45:42.822" v="2052" actId="14100"/>
          <ac:picMkLst>
            <pc:docMk/>
            <pc:sldMk cId="2387514482" sldId="302"/>
            <ac:picMk id="11" creationId="{E681552C-20CF-D23A-C9D3-46D9DA71BA01}"/>
          </ac:picMkLst>
        </pc:picChg>
      </pc:sldChg>
      <pc:sldChg chg="addSp modSp new del mod ord">
        <pc:chgData name="Carvalho, Victoria" userId="974b872f-afce-478f-b8ac-50289f585a5e" providerId="ADAL" clId="{89FC48E4-2F60-4F32-82DF-3F850E6D27B6}" dt="2024-07-02T13:49:33.153" v="53" actId="47"/>
        <pc:sldMkLst>
          <pc:docMk/>
          <pc:sldMk cId="2923814324" sldId="303"/>
        </pc:sldMkLst>
        <pc:picChg chg="add mod">
          <ac:chgData name="Carvalho, Victoria" userId="974b872f-afce-478f-b8ac-50289f585a5e" providerId="ADAL" clId="{89FC48E4-2F60-4F32-82DF-3F850E6D27B6}" dt="2024-07-02T13:41:04.989" v="7" actId="1076"/>
          <ac:picMkLst>
            <pc:docMk/>
            <pc:sldMk cId="2923814324" sldId="303"/>
            <ac:picMk id="3" creationId="{A3F0C795-64B0-51F1-0DEE-0DD63DFDF8B1}"/>
          </ac:picMkLst>
        </pc:picChg>
      </pc:sldChg>
      <pc:sldChg chg="addSp modSp new del mod ord">
        <pc:chgData name="Carvalho, Victoria" userId="974b872f-afce-478f-b8ac-50289f585a5e" providerId="ADAL" clId="{89FC48E4-2F60-4F32-82DF-3F850E6D27B6}" dt="2024-07-03T13:19:28.292" v="2546" actId="47"/>
        <pc:sldMkLst>
          <pc:docMk/>
          <pc:sldMk cId="833935235" sldId="304"/>
        </pc:sldMkLst>
        <pc:spChg chg="add mod">
          <ac:chgData name="Carvalho, Victoria" userId="974b872f-afce-478f-b8ac-50289f585a5e" providerId="ADAL" clId="{89FC48E4-2F60-4F32-82DF-3F850E6D27B6}" dt="2024-07-02T14:38:47.030" v="382" actId="1076"/>
          <ac:spMkLst>
            <pc:docMk/>
            <pc:sldMk cId="833935235" sldId="304"/>
            <ac:spMk id="4" creationId="{BB538577-A77C-310C-25E0-5809C002FB7F}"/>
          </ac:spMkLst>
        </pc:spChg>
        <pc:spChg chg="add 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5" creationId="{2076A2BC-1EA3-A358-F366-4A28AC355517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7" creationId="{E275994E-F84A-C060-1341-92C4FF7090A4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8" creationId="{9B855210-F764-D78C-72C3-0C040044E803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9" creationId="{D792C42B-0268-48AA-D5DD-A76526E7C1B6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0" creationId="{3D0ED221-E604-6E0F-4B75-F4A98FD2783F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1" creationId="{F548A603-A3CA-6AB8-D128-4CD621E3D6DE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2" creationId="{4D3855EA-0C8A-6AA6-A086-ADC4E1812A02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3" creationId="{381A6ECB-60F9-30DB-B1A9-DC93D75D114B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4" creationId="{1D261437-167F-FEB8-450A-1CA71E906398}"/>
          </ac:spMkLst>
        </pc:spChg>
        <pc:spChg chg="add mod">
          <ac:chgData name="Carvalho, Victoria" userId="974b872f-afce-478f-b8ac-50289f585a5e" providerId="ADAL" clId="{89FC48E4-2F60-4F32-82DF-3F850E6D27B6}" dt="2024-07-03T10:49:46.990" v="960" actId="20577"/>
          <ac:spMkLst>
            <pc:docMk/>
            <pc:sldMk cId="833935235" sldId="304"/>
            <ac:spMk id="15" creationId="{D427284C-9938-B8B3-D129-5480E591B083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7" creationId="{D0EF3060-9AD1-8A6B-777F-A69ABB10683F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8" creationId="{01F327CE-0A69-E003-801A-8ED749CBA766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19" creationId="{F697A380-DB11-BB86-328F-58B8FE810189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0" creationId="{7A4D75BA-2189-D7A8-A22C-6164905C033E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1" creationId="{9BA18351-B588-5FF2-CEB6-8850FAB54581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2" creationId="{0E7B4284-824B-BCF5-3FC5-72127010FC50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3" creationId="{57CF2B48-3152-E99F-F64F-1A443A570BFB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4" creationId="{4AC43036-0093-7DB8-E018-9AB3F953516C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5" creationId="{AB77FB49-7F29-C25E-9877-E5B615532936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6" creationId="{769B9160-4CE8-39DD-AEC0-72F67D62D0B6}"/>
          </ac:spMkLst>
        </pc:spChg>
        <pc:spChg chg="mod">
          <ac:chgData name="Carvalho, Victoria" userId="974b872f-afce-478f-b8ac-50289f585a5e" providerId="ADAL" clId="{89FC48E4-2F60-4F32-82DF-3F850E6D27B6}" dt="2024-07-02T14:38:33.879" v="378"/>
          <ac:spMkLst>
            <pc:docMk/>
            <pc:sldMk cId="833935235" sldId="304"/>
            <ac:spMk id="27" creationId="{7D574286-9CB0-125E-BCE0-4B6DEB62C3AC}"/>
          </ac:spMkLst>
        </pc:spChg>
        <pc:grpChg chg="add mod">
          <ac:chgData name="Carvalho, Victoria" userId="974b872f-afce-478f-b8ac-50289f585a5e" providerId="ADAL" clId="{89FC48E4-2F60-4F32-82DF-3F850E6D27B6}" dt="2024-07-02T14:38:33.879" v="378"/>
          <ac:grpSpMkLst>
            <pc:docMk/>
            <pc:sldMk cId="833935235" sldId="304"/>
            <ac:grpSpMk id="6" creationId="{E5FAC858-D226-5E3E-A82F-C734254FAB8E}"/>
          </ac:grpSpMkLst>
        </pc:grpChg>
        <pc:grpChg chg="add mod">
          <ac:chgData name="Carvalho, Victoria" userId="974b872f-afce-478f-b8ac-50289f585a5e" providerId="ADAL" clId="{89FC48E4-2F60-4F32-82DF-3F850E6D27B6}" dt="2024-07-02T14:38:33.879" v="378"/>
          <ac:grpSpMkLst>
            <pc:docMk/>
            <pc:sldMk cId="833935235" sldId="304"/>
            <ac:grpSpMk id="16" creationId="{8FF0F6F0-93F8-655F-EC71-A701A7A9336E}"/>
          </ac:grpSpMkLst>
        </pc:grpChg>
        <pc:picChg chg="add mod modCrop">
          <ac:chgData name="Carvalho, Victoria" userId="974b872f-afce-478f-b8ac-50289f585a5e" providerId="ADAL" clId="{89FC48E4-2F60-4F32-82DF-3F850E6D27B6}" dt="2024-07-02T14:38:36.471" v="379" actId="1076"/>
          <ac:picMkLst>
            <pc:docMk/>
            <pc:sldMk cId="833935235" sldId="304"/>
            <ac:picMk id="2" creationId="{5CE2660C-0A93-0B75-625D-1458F53DED19}"/>
          </ac:picMkLst>
        </pc:picChg>
        <pc:picChg chg="add mod modCrop">
          <ac:chgData name="Carvalho, Victoria" userId="974b872f-afce-478f-b8ac-50289f585a5e" providerId="ADAL" clId="{89FC48E4-2F60-4F32-82DF-3F850E6D27B6}" dt="2024-07-02T14:38:42.059" v="381" actId="1076"/>
          <ac:picMkLst>
            <pc:docMk/>
            <pc:sldMk cId="833935235" sldId="304"/>
            <ac:picMk id="3" creationId="{88CD1512-FE08-BC45-B0E4-55F5A49EBBA2}"/>
          </ac:picMkLst>
        </pc:picChg>
      </pc:sldChg>
      <pc:sldChg chg="addSp delSp modSp add mod setBg">
        <pc:chgData name="Carvalho, Victoria" userId="974b872f-afce-478f-b8ac-50289f585a5e" providerId="ADAL" clId="{89FC48E4-2F60-4F32-82DF-3F850E6D27B6}" dt="2024-07-03T14:55:50.858" v="3246" actId="14100"/>
        <pc:sldMkLst>
          <pc:docMk/>
          <pc:sldMk cId="1599719874" sldId="1200"/>
        </pc:sldMkLst>
        <pc:spChg chg="mod">
          <ac:chgData name="Carvalho, Victoria" userId="974b872f-afce-478f-b8ac-50289f585a5e" providerId="ADAL" clId="{89FC48E4-2F60-4F32-82DF-3F850E6D27B6}" dt="2024-07-03T13:37:51.871" v="2681" actId="207"/>
          <ac:spMkLst>
            <pc:docMk/>
            <pc:sldMk cId="1599719874" sldId="1200"/>
            <ac:spMk id="6" creationId="{E48F1120-A350-422F-8A6D-0CBF6164429F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10" creationId="{36EB4A09-8B18-496E-9C59-19F38C252A7F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14" creationId="{50E8C93E-45F8-4761-AB9D-FB5CDC3EC303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15" creationId="{3E07F3D9-047B-4728-955F-4017AC8D1AA2}"/>
          </ac:spMkLst>
        </pc:spChg>
        <pc:spChg chg="del mod">
          <ac:chgData name="Carvalho, Victoria" userId="974b872f-afce-478f-b8ac-50289f585a5e" providerId="ADAL" clId="{89FC48E4-2F60-4F32-82DF-3F850E6D27B6}" dt="2024-07-03T14:54:35.434" v="3234" actId="478"/>
          <ac:spMkLst>
            <pc:docMk/>
            <pc:sldMk cId="1599719874" sldId="1200"/>
            <ac:spMk id="19" creationId="{4F065481-2BD4-0746-E6D1-9A556F176ABE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24" creationId="{DA9592D4-5DB3-7170-D79C-854EB0565839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25" creationId="{D84515B0-9F42-F6DD-D8E3-39194576848F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28" creationId="{1F22D4E1-678E-8BE6-FBB9-14F807150106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0" creationId="{D5BA7FB7-FD3E-DE9B-6665-5D782C5BE890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1" creationId="{21A0D635-2ED6-9682-FBC1-88B2D8D20141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2" creationId="{66BC4FF9-A468-A2F5-6B54-02B305AB1951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3" creationId="{19A3BFCB-6BB6-89F6-066F-8A6D85F00966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7" creationId="{A1337989-E0E4-09FA-78A8-E5343068906B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58" creationId="{CAAD95C2-EBE7-57D7-7E1A-F7C2A28885A3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64" creationId="{54428D2F-63A5-FB93-CE3F-5CC5C3495154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65" creationId="{18DE97EB-29A8-9943-7262-AB7635856EC3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66" creationId="{B8DF63E6-1493-E8FE-0E8E-60E4873BD714}"/>
          </ac:spMkLst>
        </pc:spChg>
        <pc:spChg chg="mod">
          <ac:chgData name="Carvalho, Victoria" userId="974b872f-afce-478f-b8ac-50289f585a5e" providerId="ADAL" clId="{89FC48E4-2F60-4F32-82DF-3F850E6D27B6}" dt="2024-07-03T13:36:49.529" v="2658" actId="20577"/>
          <ac:spMkLst>
            <pc:docMk/>
            <pc:sldMk cId="1599719874" sldId="1200"/>
            <ac:spMk id="67" creationId="{BEAE3C3D-29E8-433A-901B-AE093F6ECA0B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68" creationId="{BAD45D3D-66C2-6C2A-4D17-E092FFAA50A6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69" creationId="{1E7FD36A-93D3-B11A-5E68-7245D16C4278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70" creationId="{4B55227A-7144-8D68-CEBB-01359F304FB8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76" creationId="{76DB3DFA-EF2F-2C75-ED60-B6046F36F2CF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77" creationId="{C133F6C0-1C90-4A4A-54CD-42006270AC33}"/>
          </ac:spMkLst>
        </pc:spChg>
        <pc:spChg chg="mod">
          <ac:chgData name="Carvalho, Victoria" userId="974b872f-afce-478f-b8ac-50289f585a5e" providerId="ADAL" clId="{89FC48E4-2F60-4F32-82DF-3F850E6D27B6}" dt="2024-07-03T13:36:32.392" v="2656" actId="20577"/>
          <ac:spMkLst>
            <pc:docMk/>
            <pc:sldMk cId="1599719874" sldId="1200"/>
            <ac:spMk id="78" creationId="{8B9A6107-7CD7-48B1-B36E-496EA0ECCC3A}"/>
          </ac:spMkLst>
        </pc:spChg>
        <pc:spChg chg="mod">
          <ac:chgData name="Carvalho, Victoria" userId="974b872f-afce-478f-b8ac-50289f585a5e" providerId="ADAL" clId="{89FC48E4-2F60-4F32-82DF-3F850E6D27B6}" dt="2024-07-03T13:37:20.471" v="2669" actId="1076"/>
          <ac:spMkLst>
            <pc:docMk/>
            <pc:sldMk cId="1599719874" sldId="1200"/>
            <ac:spMk id="80" creationId="{B687EF02-08EF-4274-8785-028E891C08EF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82" creationId="{4600D4E0-A608-5C1E-4198-D69466124C8C}"/>
          </ac:spMkLst>
        </pc:spChg>
        <pc:spChg chg="mod">
          <ac:chgData name="Carvalho, Victoria" userId="974b872f-afce-478f-b8ac-50289f585a5e" providerId="ADAL" clId="{89FC48E4-2F60-4F32-82DF-3F850E6D27B6}" dt="2024-07-03T14:55:44.897" v="3244" actId="1037"/>
          <ac:spMkLst>
            <pc:docMk/>
            <pc:sldMk cId="1599719874" sldId="1200"/>
            <ac:spMk id="83" creationId="{9DBCD3EA-CBB8-455D-A553-F16D6BF9AF0F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84" creationId="{92B3FB68-E9E4-421A-F8DD-76E27C873BC7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85" creationId="{3F3E26E5-48BC-ED5F-6779-104E0F225437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86" creationId="{4AD2E05B-74BC-E337-44EC-811EE4CA2485}"/>
          </ac:spMkLst>
        </pc:spChg>
        <pc:spChg chg="del">
          <ac:chgData name="Carvalho, Victoria" userId="974b872f-afce-478f-b8ac-50289f585a5e" providerId="ADAL" clId="{89FC48E4-2F60-4F32-82DF-3F850E6D27B6}" dt="2024-07-03T14:54:38.659" v="3235" actId="478"/>
          <ac:spMkLst>
            <pc:docMk/>
            <pc:sldMk cId="1599719874" sldId="1200"/>
            <ac:spMk id="87" creationId="{0F3B0D1A-470C-7737-9FCA-A4847DB4F822}"/>
          </ac:spMkLst>
        </pc:spChg>
        <pc:spChg chg="del">
          <ac:chgData name="Carvalho, Victoria" userId="974b872f-afce-478f-b8ac-50289f585a5e" providerId="ADAL" clId="{89FC48E4-2F60-4F32-82DF-3F850E6D27B6}" dt="2024-07-03T14:54:01.181" v="3225" actId="21"/>
          <ac:spMkLst>
            <pc:docMk/>
            <pc:sldMk cId="1599719874" sldId="1200"/>
            <ac:spMk id="88" creationId="{4D2FA03A-14C2-613D-0E35-085368945E05}"/>
          </ac:spMkLst>
        </pc:spChg>
        <pc:spChg chg="mod">
          <ac:chgData name="Carvalho, Victoria" userId="974b872f-afce-478f-b8ac-50289f585a5e" providerId="ADAL" clId="{89FC48E4-2F60-4F32-82DF-3F850E6D27B6}" dt="2024-07-03T13:36:56.272" v="2664" actId="20577"/>
          <ac:spMkLst>
            <pc:docMk/>
            <pc:sldMk cId="1599719874" sldId="1200"/>
            <ac:spMk id="89" creationId="{DF809C95-163B-4E2C-B020-5CC3C8B41A7B}"/>
          </ac:spMkLst>
        </pc:spChg>
        <pc:spChg chg="mod">
          <ac:chgData name="Carvalho, Victoria" userId="974b872f-afce-478f-b8ac-50289f585a5e" providerId="ADAL" clId="{89FC48E4-2F60-4F32-82DF-3F850E6D27B6}" dt="2024-07-03T13:35:33.430" v="2629" actId="20577"/>
          <ac:spMkLst>
            <pc:docMk/>
            <pc:sldMk cId="1599719874" sldId="1200"/>
            <ac:spMk id="90" creationId="{E0F0E7E1-D241-4D88-B00C-734CA34459BB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91" creationId="{70488D12-0807-6D2F-C2EA-3BC2130F04B5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92" creationId="{949480F2-464D-BA08-905E-16BBD433F599}"/>
          </ac:spMkLst>
        </pc:spChg>
        <pc:spChg chg="del">
          <ac:chgData name="Carvalho, Victoria" userId="974b872f-afce-478f-b8ac-50289f585a5e" providerId="ADAL" clId="{89FC48E4-2F60-4F32-82DF-3F850E6D27B6}" dt="2024-07-03T14:54:35.434" v="3234" actId="478"/>
          <ac:spMkLst>
            <pc:docMk/>
            <pc:sldMk cId="1599719874" sldId="1200"/>
            <ac:spMk id="93" creationId="{04FF0E09-0ED1-9B5E-EE5B-7BBD4CF29448}"/>
          </ac:spMkLst>
        </pc:spChg>
        <pc:spChg chg="del">
          <ac:chgData name="Carvalho, Victoria" userId="974b872f-afce-478f-b8ac-50289f585a5e" providerId="ADAL" clId="{89FC48E4-2F60-4F32-82DF-3F850E6D27B6}" dt="2024-07-03T14:54:44.627" v="3238" actId="478"/>
          <ac:spMkLst>
            <pc:docMk/>
            <pc:sldMk cId="1599719874" sldId="1200"/>
            <ac:spMk id="94" creationId="{3BA2D2B0-D16B-EB70-BA08-D55DA1535DA4}"/>
          </ac:spMkLst>
        </pc:spChg>
        <pc:spChg chg="mod">
          <ac:chgData name="Carvalho, Victoria" userId="974b872f-afce-478f-b8ac-50289f585a5e" providerId="ADAL" clId="{89FC48E4-2F60-4F32-82DF-3F850E6D27B6}" dt="2024-07-03T13:35:47.091" v="2646" actId="20577"/>
          <ac:spMkLst>
            <pc:docMk/>
            <pc:sldMk cId="1599719874" sldId="1200"/>
            <ac:spMk id="113" creationId="{5CDF434B-F1B4-40BB-9718-A1A16EA79D5F}"/>
          </ac:spMkLst>
        </pc:spChg>
        <pc:spChg chg="mod">
          <ac:chgData name="Carvalho, Victoria" userId="974b872f-afce-478f-b8ac-50289f585a5e" providerId="ADAL" clId="{89FC48E4-2F60-4F32-82DF-3F850E6D27B6}" dt="2024-07-03T13:35:52.322" v="2648" actId="20577"/>
          <ac:spMkLst>
            <pc:docMk/>
            <pc:sldMk cId="1599719874" sldId="1200"/>
            <ac:spMk id="115" creationId="{E7D1CC9C-E36D-4B4F-A333-4B97D575D8FB}"/>
          </ac:spMkLst>
        </pc:spChg>
        <pc:spChg chg="mod">
          <ac:chgData name="Carvalho, Victoria" userId="974b872f-afce-478f-b8ac-50289f585a5e" providerId="ADAL" clId="{89FC48E4-2F60-4F32-82DF-3F850E6D27B6}" dt="2024-07-03T13:41:17.862" v="2763" actId="20577"/>
          <ac:spMkLst>
            <pc:docMk/>
            <pc:sldMk cId="1599719874" sldId="1200"/>
            <ac:spMk id="117" creationId="{3BF855B9-1126-41D1-91BA-0DAEFF210CD4}"/>
          </ac:spMkLst>
        </pc:spChg>
        <pc:spChg chg="mod">
          <ac:chgData name="Carvalho, Victoria" userId="974b872f-afce-478f-b8ac-50289f585a5e" providerId="ADAL" clId="{89FC48E4-2F60-4F32-82DF-3F850E6D27B6}" dt="2024-07-03T13:36:45.612" v="2657" actId="207"/>
          <ac:spMkLst>
            <pc:docMk/>
            <pc:sldMk cId="1599719874" sldId="1200"/>
            <ac:spMk id="224" creationId="{4632ADD5-310D-4119-A219-0328BA60638A}"/>
          </ac:spMkLst>
        </pc:spChg>
        <pc:spChg chg="mod">
          <ac:chgData name="Carvalho, Victoria" userId="974b872f-afce-478f-b8ac-50289f585a5e" providerId="ADAL" clId="{89FC48E4-2F60-4F32-82DF-3F850E6D27B6}" dt="2024-07-03T13:36:45.612" v="2657" actId="207"/>
          <ac:spMkLst>
            <pc:docMk/>
            <pc:sldMk cId="1599719874" sldId="1200"/>
            <ac:spMk id="230" creationId="{0B92D761-5A6D-453E-9C23-107EFE0A4D63}"/>
          </ac:spMkLst>
        </pc:spChg>
        <pc:picChg chg="del">
          <ac:chgData name="Carvalho, Victoria" userId="974b872f-afce-478f-b8ac-50289f585a5e" providerId="ADAL" clId="{89FC48E4-2F60-4F32-82DF-3F850E6D27B6}" dt="2024-07-03T13:26:58.558" v="2551" actId="478"/>
          <ac:picMkLst>
            <pc:docMk/>
            <pc:sldMk cId="1599719874" sldId="1200"/>
            <ac:picMk id="3" creationId="{62D5E3BD-4CB1-4AF2-15C8-77D9EF7319D4}"/>
          </ac:picMkLst>
        </pc:picChg>
        <pc:picChg chg="mod">
          <ac:chgData name="Carvalho, Victoria" userId="974b872f-afce-478f-b8ac-50289f585a5e" providerId="ADAL" clId="{89FC48E4-2F60-4F32-82DF-3F850E6D27B6}" dt="2024-07-03T14:55:44.897" v="3244" actId="1037"/>
          <ac:picMkLst>
            <pc:docMk/>
            <pc:sldMk cId="1599719874" sldId="1200"/>
            <ac:picMk id="16" creationId="{226D8BBB-0365-C0CA-5066-8CAD7F246D1A}"/>
          </ac:picMkLst>
        </pc:picChg>
        <pc:picChg chg="add mod">
          <ac:chgData name="Carvalho, Victoria" userId="974b872f-afce-478f-b8ac-50289f585a5e" providerId="ADAL" clId="{89FC48E4-2F60-4F32-82DF-3F850E6D27B6}" dt="2024-07-03T14:55:44.897" v="3244" actId="1037"/>
          <ac:picMkLst>
            <pc:docMk/>
            <pc:sldMk cId="1599719874" sldId="1200"/>
            <ac:picMk id="23" creationId="{0172E840-7260-53C4-1DDC-5B23FF0A668E}"/>
          </ac:picMkLst>
        </pc:picChg>
        <pc:picChg chg="add mod">
          <ac:chgData name="Carvalho, Victoria" userId="974b872f-afce-478f-b8ac-50289f585a5e" providerId="ADAL" clId="{89FC48E4-2F60-4F32-82DF-3F850E6D27B6}" dt="2024-07-03T14:55:44.897" v="3244" actId="1037"/>
          <ac:picMkLst>
            <pc:docMk/>
            <pc:sldMk cId="1599719874" sldId="1200"/>
            <ac:picMk id="26" creationId="{32D099C2-62E4-7E4A-0998-AB341B55150A}"/>
          </ac:picMkLst>
        </pc:picChg>
        <pc:picChg chg="del">
          <ac:chgData name="Carvalho, Victoria" userId="974b872f-afce-478f-b8ac-50289f585a5e" providerId="ADAL" clId="{89FC48E4-2F60-4F32-82DF-3F850E6D27B6}" dt="2024-07-03T13:34:01.941" v="2605" actId="478"/>
          <ac:picMkLst>
            <pc:docMk/>
            <pc:sldMk cId="1599719874" sldId="1200"/>
            <ac:picMk id="27" creationId="{A78A5802-4D4D-1214-F203-8098A042A410}"/>
          </ac:picMkLst>
        </pc:picChg>
        <pc:picChg chg="del">
          <ac:chgData name="Carvalho, Victoria" userId="974b872f-afce-478f-b8ac-50289f585a5e" providerId="ADAL" clId="{89FC48E4-2F60-4F32-82DF-3F850E6D27B6}" dt="2024-07-03T13:26:44.738" v="2549" actId="478"/>
          <ac:picMkLst>
            <pc:docMk/>
            <pc:sldMk cId="1599719874" sldId="1200"/>
            <ac:picMk id="43" creationId="{5F9D5AA5-BE64-499F-96AC-65924699B299}"/>
          </ac:picMkLst>
        </pc:picChg>
        <pc:picChg chg="mod">
          <ac:chgData name="Carvalho, Victoria" userId="974b872f-afce-478f-b8ac-50289f585a5e" providerId="ADAL" clId="{89FC48E4-2F60-4F32-82DF-3F850E6D27B6}" dt="2024-07-03T14:55:50.858" v="3246" actId="14100"/>
          <ac:picMkLst>
            <pc:docMk/>
            <pc:sldMk cId="1599719874" sldId="1200"/>
            <ac:picMk id="44" creationId="{4EEBF6E7-E4C0-479E-9D86-8DFF2318D3DB}"/>
          </ac:picMkLst>
        </pc:picChg>
        <pc:picChg chg="mod">
          <ac:chgData name="Carvalho, Victoria" userId="974b872f-afce-478f-b8ac-50289f585a5e" providerId="ADAL" clId="{89FC48E4-2F60-4F32-82DF-3F850E6D27B6}" dt="2024-07-03T14:55:44.897" v="3244" actId="1037"/>
          <ac:picMkLst>
            <pc:docMk/>
            <pc:sldMk cId="1599719874" sldId="1200"/>
            <ac:picMk id="72" creationId="{ED21117C-000F-346A-FEF0-1A97A763F5D0}"/>
          </ac:picMkLst>
        </pc:picChg>
        <pc:picChg chg="del">
          <ac:chgData name="Carvalho, Victoria" userId="974b872f-afce-478f-b8ac-50289f585a5e" providerId="ADAL" clId="{89FC48E4-2F60-4F32-82DF-3F850E6D27B6}" dt="2024-07-03T14:54:35.434" v="3234" actId="478"/>
          <ac:picMkLst>
            <pc:docMk/>
            <pc:sldMk cId="1599719874" sldId="1200"/>
            <ac:picMk id="75" creationId="{D28D43FF-7482-2900-9B60-B2EB3B485143}"/>
          </ac:picMkLst>
        </pc:picChg>
      </pc:sldChg>
      <pc:sldChg chg="addSp delSp modSp add mod setBg">
        <pc:chgData name="Carvalho, Victoria" userId="974b872f-afce-478f-b8ac-50289f585a5e" providerId="ADAL" clId="{89FC48E4-2F60-4F32-82DF-3F850E6D27B6}" dt="2024-07-03T12:04:29.018" v="1746" actId="1038"/>
        <pc:sldMkLst>
          <pc:docMk/>
          <pc:sldMk cId="2045515529" sldId="1203"/>
        </pc:sldMkLst>
        <pc:spChg chg="add del mod">
          <ac:chgData name="Carvalho, Victoria" userId="974b872f-afce-478f-b8ac-50289f585a5e" providerId="ADAL" clId="{89FC48E4-2F60-4F32-82DF-3F850E6D27B6}" dt="2024-07-03T10:57:33.793" v="1203" actId="478"/>
          <ac:spMkLst>
            <pc:docMk/>
            <pc:sldMk cId="2045515529" sldId="1203"/>
            <ac:spMk id="4" creationId="{A048D20F-CFE8-9200-EEFB-9695754FE9AA}"/>
          </ac:spMkLst>
        </pc:spChg>
        <pc:spChg chg="add del mod">
          <ac:chgData name="Carvalho, Victoria" userId="974b872f-afce-478f-b8ac-50289f585a5e" providerId="ADAL" clId="{89FC48E4-2F60-4F32-82DF-3F850E6D27B6}" dt="2024-07-03T10:57:33.253" v="1202" actId="478"/>
          <ac:spMkLst>
            <pc:docMk/>
            <pc:sldMk cId="2045515529" sldId="1203"/>
            <ac:spMk id="5" creationId="{8A6A18DE-CCE7-6A18-32FF-EFDDC899C696}"/>
          </ac:spMkLst>
        </pc:spChg>
        <pc:spChg chg="add del mod ord">
          <ac:chgData name="Carvalho, Victoria" userId="974b872f-afce-478f-b8ac-50289f585a5e" providerId="ADAL" clId="{89FC48E4-2F60-4F32-82DF-3F850E6D27B6}" dt="2024-07-03T10:57:29.044" v="1198" actId="478"/>
          <ac:spMkLst>
            <pc:docMk/>
            <pc:sldMk cId="2045515529" sldId="1203"/>
            <ac:spMk id="6" creationId="{C2CB99C9-FC55-8332-242B-1223B1A36B68}"/>
          </ac:spMkLst>
        </pc:spChg>
        <pc:spChg chg="add mod">
          <ac:chgData name="Carvalho, Victoria" userId="974b872f-afce-478f-b8ac-50289f585a5e" providerId="ADAL" clId="{89FC48E4-2F60-4F32-82DF-3F850E6D27B6}" dt="2024-07-03T11:02:05.922" v="1442" actId="14100"/>
          <ac:spMkLst>
            <pc:docMk/>
            <pc:sldMk cId="2045515529" sldId="1203"/>
            <ac:spMk id="11" creationId="{8DED2370-B0FD-FD3F-8EF8-5253025B7E9A}"/>
          </ac:spMkLst>
        </pc:spChg>
        <pc:spChg chg="del mod">
          <ac:chgData name="Carvalho, Victoria" userId="974b872f-afce-478f-b8ac-50289f585a5e" providerId="ADAL" clId="{89FC48E4-2F60-4F32-82DF-3F850E6D27B6}" dt="2024-07-03T10:57:30.602" v="1199" actId="478"/>
          <ac:spMkLst>
            <pc:docMk/>
            <pc:sldMk cId="2045515529" sldId="1203"/>
            <ac:spMk id="52" creationId="{4C2CBE36-1D16-073D-9ABF-E4759A26BA78}"/>
          </ac:spMkLst>
        </pc:spChg>
        <pc:spChg chg="del mod ord">
          <ac:chgData name="Carvalho, Victoria" userId="974b872f-afce-478f-b8ac-50289f585a5e" providerId="ADAL" clId="{89FC48E4-2F60-4F32-82DF-3F850E6D27B6}" dt="2024-07-03T10:55:38.981" v="1109" actId="478"/>
          <ac:spMkLst>
            <pc:docMk/>
            <pc:sldMk cId="2045515529" sldId="1203"/>
            <ac:spMk id="53" creationId="{97FDA13C-D24E-2CD8-452B-990DCDB9E18F}"/>
          </ac:spMkLst>
        </pc:spChg>
        <pc:spChg chg="del mod">
          <ac:chgData name="Carvalho, Victoria" userId="974b872f-afce-478f-b8ac-50289f585a5e" providerId="ADAL" clId="{89FC48E4-2F60-4F32-82DF-3F850E6D27B6}" dt="2024-07-03T10:57:32.302" v="1201" actId="478"/>
          <ac:spMkLst>
            <pc:docMk/>
            <pc:sldMk cId="2045515529" sldId="1203"/>
            <ac:spMk id="54" creationId="{5096B835-1E89-10AB-9527-859C0C863D1C}"/>
          </ac:spMkLst>
        </pc:spChg>
        <pc:spChg chg="del mod">
          <ac:chgData name="Carvalho, Victoria" userId="974b872f-afce-478f-b8ac-50289f585a5e" providerId="ADAL" clId="{89FC48E4-2F60-4F32-82DF-3F850E6D27B6}" dt="2024-07-03T10:57:31.148" v="1200" actId="478"/>
          <ac:spMkLst>
            <pc:docMk/>
            <pc:sldMk cId="2045515529" sldId="1203"/>
            <ac:spMk id="55" creationId="{9AF90166-48E9-8573-FA9B-0BF1A7521228}"/>
          </ac:spMkLst>
        </pc:spChg>
        <pc:spChg chg="del mod">
          <ac:chgData name="Carvalho, Victoria" userId="974b872f-afce-478f-b8ac-50289f585a5e" providerId="ADAL" clId="{89FC48E4-2F60-4F32-82DF-3F850E6D27B6}" dt="2024-07-03T10:57:41.876" v="1209" actId="478"/>
          <ac:spMkLst>
            <pc:docMk/>
            <pc:sldMk cId="2045515529" sldId="1203"/>
            <ac:spMk id="56" creationId="{B2DDE6DC-F5BD-0B47-72DB-7A55B4AF9EB6}"/>
          </ac:spMkLst>
        </pc:spChg>
        <pc:spChg chg="del mod">
          <ac:chgData name="Carvalho, Victoria" userId="974b872f-afce-478f-b8ac-50289f585a5e" providerId="ADAL" clId="{89FC48E4-2F60-4F32-82DF-3F850E6D27B6}" dt="2024-07-03T10:57:38.795" v="1208" actId="478"/>
          <ac:spMkLst>
            <pc:docMk/>
            <pc:sldMk cId="2045515529" sldId="1203"/>
            <ac:spMk id="57" creationId="{E5B1B4FA-E003-DA7A-D4CE-D73859AE7418}"/>
          </ac:spMkLst>
        </pc:spChg>
        <pc:spChg chg="del mod">
          <ac:chgData name="Carvalho, Victoria" userId="974b872f-afce-478f-b8ac-50289f585a5e" providerId="ADAL" clId="{89FC48E4-2F60-4F32-82DF-3F850E6D27B6}" dt="2024-07-03T10:52:17.702" v="963" actId="478"/>
          <ac:spMkLst>
            <pc:docMk/>
            <pc:sldMk cId="2045515529" sldId="1203"/>
            <ac:spMk id="58" creationId="{8591E6CC-944B-7D5C-BA99-3F508FD04D33}"/>
          </ac:spMkLst>
        </pc:spChg>
        <pc:spChg chg="del mod">
          <ac:chgData name="Carvalho, Victoria" userId="974b872f-afce-478f-b8ac-50289f585a5e" providerId="ADAL" clId="{89FC48E4-2F60-4F32-82DF-3F850E6D27B6}" dt="2024-07-03T10:52:16.339" v="962" actId="478"/>
          <ac:spMkLst>
            <pc:docMk/>
            <pc:sldMk cId="2045515529" sldId="1203"/>
            <ac:spMk id="59" creationId="{9E845ACB-C5D2-3473-3C30-9C2479B1E389}"/>
          </ac:spMkLst>
        </pc:spChg>
        <pc:spChg chg="del mod">
          <ac:chgData name="Carvalho, Victoria" userId="974b872f-afce-478f-b8ac-50289f585a5e" providerId="ADAL" clId="{89FC48E4-2F60-4F32-82DF-3F850E6D27B6}" dt="2024-07-03T10:52:20.431" v="966" actId="478"/>
          <ac:spMkLst>
            <pc:docMk/>
            <pc:sldMk cId="2045515529" sldId="1203"/>
            <ac:spMk id="60" creationId="{6F8A45DD-894F-88F1-5335-D8C9B3357F3D}"/>
          </ac:spMkLst>
        </pc:spChg>
        <pc:spChg chg="del mod">
          <ac:chgData name="Carvalho, Victoria" userId="974b872f-afce-478f-b8ac-50289f585a5e" providerId="ADAL" clId="{89FC48E4-2F60-4F32-82DF-3F850E6D27B6}" dt="2024-07-03T10:52:19.746" v="965" actId="478"/>
          <ac:spMkLst>
            <pc:docMk/>
            <pc:sldMk cId="2045515529" sldId="1203"/>
            <ac:spMk id="61" creationId="{DB4EA760-5A11-A289-63E2-C0966E811C56}"/>
          </ac:spMkLst>
        </pc:spChg>
        <pc:spChg chg="del mod">
          <ac:chgData name="Carvalho, Victoria" userId="974b872f-afce-478f-b8ac-50289f585a5e" providerId="ADAL" clId="{89FC48E4-2F60-4F32-82DF-3F850E6D27B6}" dt="2024-07-03T10:57:37.988" v="1207" actId="478"/>
          <ac:spMkLst>
            <pc:docMk/>
            <pc:sldMk cId="2045515529" sldId="1203"/>
            <ac:spMk id="62" creationId="{2AC28DBB-CDA2-726D-4D0C-5563EC7CFA11}"/>
          </ac:spMkLst>
        </pc:spChg>
        <pc:spChg chg="del mod">
          <ac:chgData name="Carvalho, Victoria" userId="974b872f-afce-478f-b8ac-50289f585a5e" providerId="ADAL" clId="{89FC48E4-2F60-4F32-82DF-3F850E6D27B6}" dt="2024-07-03T10:57:36.854" v="1206" actId="478"/>
          <ac:spMkLst>
            <pc:docMk/>
            <pc:sldMk cId="2045515529" sldId="1203"/>
            <ac:spMk id="63" creationId="{3E03D52F-5140-6B09-5413-E600D0FFED2A}"/>
          </ac:spMkLst>
        </pc:spChg>
        <pc:spChg chg="del mod">
          <ac:chgData name="Carvalho, Victoria" userId="974b872f-afce-478f-b8ac-50289f585a5e" providerId="ADAL" clId="{89FC48E4-2F60-4F32-82DF-3F850E6D27B6}" dt="2024-07-03T10:57:35.967" v="1205" actId="478"/>
          <ac:spMkLst>
            <pc:docMk/>
            <pc:sldMk cId="2045515529" sldId="1203"/>
            <ac:spMk id="2048" creationId="{147C266F-B6C4-62B5-3861-502649D2C803}"/>
          </ac:spMkLst>
        </pc:spChg>
        <pc:spChg chg="del mod">
          <ac:chgData name="Carvalho, Victoria" userId="974b872f-afce-478f-b8ac-50289f585a5e" providerId="ADAL" clId="{89FC48E4-2F60-4F32-82DF-3F850E6D27B6}" dt="2024-07-03T10:57:34.463" v="1204" actId="478"/>
          <ac:spMkLst>
            <pc:docMk/>
            <pc:sldMk cId="2045515529" sldId="1203"/>
            <ac:spMk id="2049" creationId="{6DED16B7-90EF-DE52-1E8E-F057ADC712B3}"/>
          </ac:spMkLst>
        </pc:spChg>
        <pc:spChg chg="del">
          <ac:chgData name="Carvalho, Victoria" userId="974b872f-afce-478f-b8ac-50289f585a5e" providerId="ADAL" clId="{89FC48E4-2F60-4F32-82DF-3F850E6D27B6}" dt="2024-07-02T14:23:54.968" v="305" actId="478"/>
          <ac:spMkLst>
            <pc:docMk/>
            <pc:sldMk cId="2045515529" sldId="1203"/>
            <ac:spMk id="2058" creationId="{3C8840ED-CEDE-C5F8-0899-E2076AEA383B}"/>
          </ac:spMkLst>
        </pc:spChg>
        <pc:graphicFrameChg chg="add mod modGraphic">
          <ac:chgData name="Carvalho, Victoria" userId="974b872f-afce-478f-b8ac-50289f585a5e" providerId="ADAL" clId="{89FC48E4-2F60-4F32-82DF-3F850E6D27B6}" dt="2024-07-03T11:06:40.251" v="1732" actId="13926"/>
          <ac:graphicFrameMkLst>
            <pc:docMk/>
            <pc:sldMk cId="2045515529" sldId="1203"/>
            <ac:graphicFrameMk id="9" creationId="{C3446BE9-D30D-E347-E4AE-46E651063163}"/>
          </ac:graphicFrameMkLst>
        </pc:graphicFrameChg>
        <pc:picChg chg="add del mod">
          <ac:chgData name="Carvalho, Victoria" userId="974b872f-afce-478f-b8ac-50289f585a5e" providerId="ADAL" clId="{89FC48E4-2F60-4F32-82DF-3F850E6D27B6}" dt="2024-07-02T14:34:56.303" v="340" actId="478"/>
          <ac:picMkLst>
            <pc:docMk/>
            <pc:sldMk cId="2045515529" sldId="1203"/>
            <ac:picMk id="3" creationId="{6BFCB83D-FEF8-0CA2-1AC3-711E8768AD18}"/>
          </ac:picMkLst>
        </pc:picChg>
        <pc:picChg chg="add mod">
          <ac:chgData name="Carvalho, Victoria" userId="974b872f-afce-478f-b8ac-50289f585a5e" providerId="ADAL" clId="{89FC48E4-2F60-4F32-82DF-3F850E6D27B6}" dt="2024-07-03T12:04:29.018" v="1746" actId="1038"/>
          <ac:picMkLst>
            <pc:docMk/>
            <pc:sldMk cId="2045515529" sldId="1203"/>
            <ac:picMk id="8" creationId="{91CF8409-26C8-BA2C-3CAD-8110F76B15EC}"/>
          </ac:picMkLst>
        </pc:picChg>
        <pc:picChg chg="del">
          <ac:chgData name="Carvalho, Victoria" userId="974b872f-afce-478f-b8ac-50289f585a5e" providerId="ADAL" clId="{89FC48E4-2F60-4F32-82DF-3F850E6D27B6}" dt="2024-07-02T14:35:31.472" v="347" actId="478"/>
          <ac:picMkLst>
            <pc:docMk/>
            <pc:sldMk cId="2045515529" sldId="1203"/>
            <ac:picMk id="10" creationId="{D0642FF5-B45A-46EC-A9D1-EF8C5EAA68CD}"/>
          </ac:picMkLst>
        </pc:picChg>
        <pc:picChg chg="mod">
          <ac:chgData name="Carvalho, Victoria" userId="974b872f-afce-478f-b8ac-50289f585a5e" providerId="ADAL" clId="{89FC48E4-2F60-4F32-82DF-3F850E6D27B6}" dt="2024-07-03T11:09:51.544" v="1736" actId="1076"/>
          <ac:picMkLst>
            <pc:docMk/>
            <pc:sldMk cId="2045515529" sldId="1203"/>
            <ac:picMk id="46" creationId="{93304408-1541-4722-90D3-87C951F1059C}"/>
          </ac:picMkLst>
        </pc:picChg>
        <pc:picChg chg="mod">
          <ac:chgData name="Carvalho, Victoria" userId="974b872f-afce-478f-b8ac-50289f585a5e" providerId="ADAL" clId="{89FC48E4-2F60-4F32-82DF-3F850E6D27B6}" dt="2024-07-03T10:58:49.796" v="1241" actId="14100"/>
          <ac:picMkLst>
            <pc:docMk/>
            <pc:sldMk cId="2045515529" sldId="1203"/>
            <ac:picMk id="2070" creationId="{D5E0A942-2469-FC07-B1D1-6FA76908E84B}"/>
          </ac:picMkLst>
        </pc:picChg>
        <pc:picChg chg="mod">
          <ac:chgData name="Carvalho, Victoria" userId="974b872f-afce-478f-b8ac-50289f585a5e" providerId="ADAL" clId="{89FC48E4-2F60-4F32-82DF-3F850E6D27B6}" dt="2024-07-03T10:58:43.846" v="1237" actId="1076"/>
          <ac:picMkLst>
            <pc:docMk/>
            <pc:sldMk cId="2045515529" sldId="1203"/>
            <ac:picMk id="2072" creationId="{307E0D81-6631-8D76-1CAE-AE81B8BBD63E}"/>
          </ac:picMkLst>
        </pc:picChg>
        <pc:picChg chg="mod">
          <ac:chgData name="Carvalho, Victoria" userId="974b872f-afce-478f-b8ac-50289f585a5e" providerId="ADAL" clId="{89FC48E4-2F60-4F32-82DF-3F850E6D27B6}" dt="2024-07-03T12:04:24.718" v="1740" actId="14100"/>
          <ac:picMkLst>
            <pc:docMk/>
            <pc:sldMk cId="2045515529" sldId="1203"/>
            <ac:picMk id="2074" creationId="{8E4416EA-E171-971B-700B-BDA97FAAD43D}"/>
          </ac:picMkLst>
        </pc:picChg>
        <pc:picChg chg="del mod">
          <ac:chgData name="Carvalho, Victoria" userId="974b872f-afce-478f-b8ac-50289f585a5e" providerId="ADAL" clId="{89FC48E4-2F60-4F32-82DF-3F850E6D27B6}" dt="2024-07-03T10:52:15.244" v="961" actId="478"/>
          <ac:picMkLst>
            <pc:docMk/>
            <pc:sldMk cId="2045515529" sldId="1203"/>
            <ac:picMk id="2076" creationId="{75C2625D-0A05-8462-EC70-7112B4B8B331}"/>
          </ac:picMkLst>
        </pc:picChg>
        <pc:picChg chg="del mod">
          <ac:chgData name="Carvalho, Victoria" userId="974b872f-afce-478f-b8ac-50289f585a5e" providerId="ADAL" clId="{89FC48E4-2F60-4F32-82DF-3F850E6D27B6}" dt="2024-07-03T10:52:18.243" v="964" actId="478"/>
          <ac:picMkLst>
            <pc:docMk/>
            <pc:sldMk cId="2045515529" sldId="1203"/>
            <ac:picMk id="2078" creationId="{6A0024CF-0352-17CA-B6A1-92B151ED37E2}"/>
          </ac:picMkLst>
        </pc:picChg>
        <pc:picChg chg="mod">
          <ac:chgData name="Carvalho, Victoria" userId="974b872f-afce-478f-b8ac-50289f585a5e" providerId="ADAL" clId="{89FC48E4-2F60-4F32-82DF-3F850E6D27B6}" dt="2024-07-03T10:58:29.160" v="1231" actId="1076"/>
          <ac:picMkLst>
            <pc:docMk/>
            <pc:sldMk cId="2045515529" sldId="1203"/>
            <ac:picMk id="2080" creationId="{193F7632-F0BC-B36D-61BA-DDFAFADD9A80}"/>
          </ac:picMkLst>
        </pc:picChg>
        <pc:picChg chg="mod">
          <ac:chgData name="Carvalho, Victoria" userId="974b872f-afce-478f-b8ac-50289f585a5e" providerId="ADAL" clId="{89FC48E4-2F60-4F32-82DF-3F850E6D27B6}" dt="2024-07-03T10:58:22.002" v="1228" actId="1076"/>
          <ac:picMkLst>
            <pc:docMk/>
            <pc:sldMk cId="2045515529" sldId="1203"/>
            <ac:picMk id="2082" creationId="{8DBE5443-E669-86ED-EE4A-EEF24A87AA17}"/>
          </ac:picMkLst>
        </pc:picChg>
      </pc:sldChg>
      <pc:sldChg chg="addSp delSp modSp add mod setBg">
        <pc:chgData name="Carvalho, Victoria" userId="974b872f-afce-478f-b8ac-50289f585a5e" providerId="ADAL" clId="{89FC48E4-2F60-4F32-82DF-3F850E6D27B6}" dt="2024-07-02T13:58:20.173" v="294" actId="403"/>
        <pc:sldMkLst>
          <pc:docMk/>
          <pc:sldMk cId="286928217" sldId="1204"/>
        </pc:sldMkLst>
        <pc:spChg chg="del">
          <ac:chgData name="Carvalho, Victoria" userId="974b872f-afce-478f-b8ac-50289f585a5e" providerId="ADAL" clId="{89FC48E4-2F60-4F32-82DF-3F850E6D27B6}" dt="2024-07-02T13:49:15.349" v="44" actId="478"/>
          <ac:spMkLst>
            <pc:docMk/>
            <pc:sldMk cId="286928217" sldId="1204"/>
            <ac:spMk id="7" creationId="{3A413D50-D149-4EBA-8762-7F2697EC9D82}"/>
          </ac:spMkLst>
        </pc:spChg>
        <pc:spChg chg="add mod">
          <ac:chgData name="Carvalho, Victoria" userId="974b872f-afce-478f-b8ac-50289f585a5e" providerId="ADAL" clId="{89FC48E4-2F60-4F32-82DF-3F850E6D27B6}" dt="2024-07-02T13:52:26.555" v="76" actId="14100"/>
          <ac:spMkLst>
            <pc:docMk/>
            <pc:sldMk cId="286928217" sldId="1204"/>
            <ac:spMk id="12" creationId="{C246712C-C934-7566-EF03-D60823A61C82}"/>
          </ac:spMkLst>
        </pc:spChg>
        <pc:spChg chg="add mod">
          <ac:chgData name="Carvalho, Victoria" userId="974b872f-afce-478f-b8ac-50289f585a5e" providerId="ADAL" clId="{89FC48E4-2F60-4F32-82DF-3F850E6D27B6}" dt="2024-07-02T13:52:21.336" v="75" actId="14100"/>
          <ac:spMkLst>
            <pc:docMk/>
            <pc:sldMk cId="286928217" sldId="1204"/>
            <ac:spMk id="13" creationId="{F2441E8B-E7DE-EF1D-C91A-0399F80C26BB}"/>
          </ac:spMkLst>
        </pc:spChg>
        <pc:spChg chg="del mod">
          <ac:chgData name="Carvalho, Victoria" userId="974b872f-afce-478f-b8ac-50289f585a5e" providerId="ADAL" clId="{89FC48E4-2F60-4F32-82DF-3F850E6D27B6}" dt="2024-07-02T13:49:29.578" v="51" actId="478"/>
          <ac:spMkLst>
            <pc:docMk/>
            <pc:sldMk cId="286928217" sldId="1204"/>
            <ac:spMk id="25" creationId="{1C14A6F0-9573-45E5-B9F1-E4FA0C8C40B6}"/>
          </ac:spMkLst>
        </pc:spChg>
        <pc:spChg chg="mod">
          <ac:chgData name="Carvalho, Victoria" userId="974b872f-afce-478f-b8ac-50289f585a5e" providerId="ADAL" clId="{89FC48E4-2F60-4F32-82DF-3F850E6D27B6}" dt="2024-07-02T13:58:20.173" v="294" actId="403"/>
          <ac:spMkLst>
            <pc:docMk/>
            <pc:sldMk cId="286928217" sldId="1204"/>
            <ac:spMk id="34" creationId="{8BDB7AF2-5075-4653-9857-9B7533C487CC}"/>
          </ac:spMkLst>
        </pc:spChg>
        <pc:picChg chg="add del mod">
          <ac:chgData name="Carvalho, Victoria" userId="974b872f-afce-478f-b8ac-50289f585a5e" providerId="ADAL" clId="{89FC48E4-2F60-4F32-82DF-3F850E6D27B6}" dt="2024-07-02T13:51:04.210" v="56" actId="21"/>
          <ac:picMkLst>
            <pc:docMk/>
            <pc:sldMk cId="286928217" sldId="1204"/>
            <ac:picMk id="2" creationId="{5A3DB262-74BD-93E4-F513-B132DDDE153B}"/>
          </ac:picMkLst>
        </pc:picChg>
        <pc:picChg chg="del mod">
          <ac:chgData name="Carvalho, Victoria" userId="974b872f-afce-478f-b8ac-50289f585a5e" providerId="ADAL" clId="{89FC48E4-2F60-4F32-82DF-3F850E6D27B6}" dt="2024-07-02T13:49:11.928" v="41" actId="478"/>
          <ac:picMkLst>
            <pc:docMk/>
            <pc:sldMk cId="286928217" sldId="1204"/>
            <ac:picMk id="4" creationId="{390E7667-840E-8482-936C-A1E0771F7D10}"/>
          </ac:picMkLst>
        </pc:picChg>
        <pc:picChg chg="add mod">
          <ac:chgData name="Carvalho, Victoria" userId="974b872f-afce-478f-b8ac-50289f585a5e" providerId="ADAL" clId="{89FC48E4-2F60-4F32-82DF-3F850E6D27B6}" dt="2024-07-02T13:51:25.678" v="64" actId="1076"/>
          <ac:picMkLst>
            <pc:docMk/>
            <pc:sldMk cId="286928217" sldId="1204"/>
            <ac:picMk id="5" creationId="{574979D4-3A49-FC28-13DA-1AC436979CB2}"/>
          </ac:picMkLst>
        </pc:picChg>
        <pc:picChg chg="del">
          <ac:chgData name="Carvalho, Victoria" userId="974b872f-afce-478f-b8ac-50289f585a5e" providerId="ADAL" clId="{89FC48E4-2F60-4F32-82DF-3F850E6D27B6}" dt="2024-07-02T13:49:13.476" v="42" actId="478"/>
          <ac:picMkLst>
            <pc:docMk/>
            <pc:sldMk cId="286928217" sldId="1204"/>
            <ac:picMk id="8" creationId="{AF5FF611-E9B2-C8BE-CADB-05458DA44B1B}"/>
          </ac:picMkLst>
        </pc:picChg>
        <pc:picChg chg="add mod">
          <ac:chgData name="Carvalho, Victoria" userId="974b872f-afce-478f-b8ac-50289f585a5e" providerId="ADAL" clId="{89FC48E4-2F60-4F32-82DF-3F850E6D27B6}" dt="2024-07-02T13:54:11.437" v="203" actId="1076"/>
          <ac:picMkLst>
            <pc:docMk/>
            <pc:sldMk cId="286928217" sldId="1204"/>
            <ac:picMk id="9" creationId="{0FA4A5FD-991B-66F8-1604-887AD7FB16BD}"/>
          </ac:picMkLst>
        </pc:picChg>
        <pc:picChg chg="del">
          <ac:chgData name="Carvalho, Victoria" userId="974b872f-afce-478f-b8ac-50289f585a5e" providerId="ADAL" clId="{89FC48E4-2F60-4F32-82DF-3F850E6D27B6}" dt="2024-07-02T13:48:57.063" v="37" actId="478"/>
          <ac:picMkLst>
            <pc:docMk/>
            <pc:sldMk cId="286928217" sldId="1204"/>
            <ac:picMk id="10" creationId="{D0642FF5-B45A-46EC-A9D1-EF8C5EAA68CD}"/>
          </ac:picMkLst>
        </pc:picChg>
        <pc:picChg chg="del">
          <ac:chgData name="Carvalho, Victoria" userId="974b872f-afce-478f-b8ac-50289f585a5e" providerId="ADAL" clId="{89FC48E4-2F60-4F32-82DF-3F850E6D27B6}" dt="2024-07-02T13:49:14.061" v="43" actId="478"/>
          <ac:picMkLst>
            <pc:docMk/>
            <pc:sldMk cId="286928217" sldId="1204"/>
            <ac:picMk id="11" creationId="{E411629A-3C5C-0BFA-662A-ED1F1AB09BF6}"/>
          </ac:picMkLst>
        </pc:picChg>
      </pc:sldChg>
      <pc:sldChg chg="addSp delSp modSp add mod ord setBg">
        <pc:chgData name="Carvalho, Victoria" userId="974b872f-afce-478f-b8ac-50289f585a5e" providerId="ADAL" clId="{89FC48E4-2F60-4F32-82DF-3F850E6D27B6}" dt="2024-07-03T13:14:34.060" v="2342" actId="20577"/>
        <pc:sldMkLst>
          <pc:docMk/>
          <pc:sldMk cId="4091703477" sldId="1205"/>
        </pc:sldMkLst>
        <pc:spChg chg="mod">
          <ac:chgData name="Carvalho, Victoria" userId="974b872f-afce-478f-b8ac-50289f585a5e" providerId="ADAL" clId="{89FC48E4-2F60-4F32-82DF-3F850E6D27B6}" dt="2024-07-03T13:02:11.803" v="2246" actId="14100"/>
          <ac:spMkLst>
            <pc:docMk/>
            <pc:sldMk cId="4091703477" sldId="1205"/>
            <ac:spMk id="18" creationId="{210D00A9-19B6-4114-AD9B-B2170A5A882F}"/>
          </ac:spMkLst>
        </pc:spChg>
        <pc:spChg chg="mod">
          <ac:chgData name="Carvalho, Victoria" userId="974b872f-afce-478f-b8ac-50289f585a5e" providerId="ADAL" clId="{89FC48E4-2F60-4F32-82DF-3F850E6D27B6}" dt="2024-07-03T13:14:34.060" v="2342" actId="20577"/>
          <ac:spMkLst>
            <pc:docMk/>
            <pc:sldMk cId="4091703477" sldId="1205"/>
            <ac:spMk id="24" creationId="{F0FDA6B9-CC99-4F66-B95E-2625346F35A7}"/>
          </ac:spMkLst>
        </pc:spChg>
        <pc:spChg chg="mod">
          <ac:chgData name="Carvalho, Victoria" userId="974b872f-afce-478f-b8ac-50289f585a5e" providerId="ADAL" clId="{89FC48E4-2F60-4F32-82DF-3F850E6D27B6}" dt="2024-07-03T13:09:34.169" v="2283" actId="14100"/>
          <ac:spMkLst>
            <pc:docMk/>
            <pc:sldMk cId="4091703477" sldId="1205"/>
            <ac:spMk id="31" creationId="{C775B9D5-3DC1-41DD-93B5-00FBB77D2456}"/>
          </ac:spMkLst>
        </pc:spChg>
        <pc:spChg chg="mod">
          <ac:chgData name="Carvalho, Victoria" userId="974b872f-afce-478f-b8ac-50289f585a5e" providerId="ADAL" clId="{89FC48E4-2F60-4F32-82DF-3F850E6D27B6}" dt="2024-07-03T13:09:37.243" v="2284" actId="1076"/>
          <ac:spMkLst>
            <pc:docMk/>
            <pc:sldMk cId="4091703477" sldId="1205"/>
            <ac:spMk id="32" creationId="{487C2BD2-11FB-44C1-9E1F-83FC725ACA86}"/>
          </ac:spMkLst>
        </pc:spChg>
        <pc:picChg chg="del mod">
          <ac:chgData name="Carvalho, Victoria" userId="974b872f-afce-478f-b8ac-50289f585a5e" providerId="ADAL" clId="{89FC48E4-2F60-4F32-82DF-3F850E6D27B6}" dt="2024-07-03T13:04:16.660" v="2247" actId="478"/>
          <ac:picMkLst>
            <pc:docMk/>
            <pc:sldMk cId="4091703477" sldId="1205"/>
            <ac:picMk id="3" creationId="{5F54D6FB-C90D-414D-80BF-5DE6DE225EC2}"/>
          </ac:picMkLst>
        </pc:picChg>
        <pc:picChg chg="add del mod modCrop">
          <ac:chgData name="Carvalho, Victoria" userId="974b872f-afce-478f-b8ac-50289f585a5e" providerId="ADAL" clId="{89FC48E4-2F60-4F32-82DF-3F850E6D27B6}" dt="2024-07-03T13:05:33.376" v="2254" actId="478"/>
          <ac:picMkLst>
            <pc:docMk/>
            <pc:sldMk cId="4091703477" sldId="1205"/>
            <ac:picMk id="4" creationId="{76941FA9-4D96-7863-F65D-1D11A9D15575}"/>
          </ac:picMkLst>
        </pc:picChg>
        <pc:picChg chg="add del mod modCrop">
          <ac:chgData name="Carvalho, Victoria" userId="974b872f-afce-478f-b8ac-50289f585a5e" providerId="ADAL" clId="{89FC48E4-2F60-4F32-82DF-3F850E6D27B6}" dt="2024-07-03T13:06:37.038" v="2261" actId="478"/>
          <ac:picMkLst>
            <pc:docMk/>
            <pc:sldMk cId="4091703477" sldId="1205"/>
            <ac:picMk id="6" creationId="{7330D070-3D41-C66C-6DAE-2D867F6F7AB7}"/>
          </ac:picMkLst>
        </pc:picChg>
        <pc:picChg chg="add mod modCrop">
          <ac:chgData name="Carvalho, Victoria" userId="974b872f-afce-478f-b8ac-50289f585a5e" providerId="ADAL" clId="{89FC48E4-2F60-4F32-82DF-3F850E6D27B6}" dt="2024-07-03T13:09:31.539" v="2282" actId="14100"/>
          <ac:picMkLst>
            <pc:docMk/>
            <pc:sldMk cId="4091703477" sldId="1205"/>
            <ac:picMk id="8" creationId="{B7F90645-E5BA-4369-3579-B938CC9094EB}"/>
          </ac:picMkLst>
        </pc:picChg>
        <pc:picChg chg="del">
          <ac:chgData name="Carvalho, Victoria" userId="974b872f-afce-478f-b8ac-50289f585a5e" providerId="ADAL" clId="{89FC48E4-2F60-4F32-82DF-3F850E6D27B6}" dt="2024-07-03T12:04:40.379" v="1747" actId="478"/>
          <ac:picMkLst>
            <pc:docMk/>
            <pc:sldMk cId="4091703477" sldId="1205"/>
            <ac:picMk id="10" creationId="{D0642FF5-B45A-46EC-A9D1-EF8C5EAA68CD}"/>
          </ac:picMkLst>
        </pc:picChg>
      </pc:sldChg>
      <pc:sldChg chg="delSp add mod setBg">
        <pc:chgData name="Carvalho, Victoria" userId="974b872f-afce-478f-b8ac-50289f585a5e" providerId="ADAL" clId="{89FC48E4-2F60-4F32-82DF-3F850E6D27B6}" dt="2024-07-02T14:23:38.209" v="302" actId="478"/>
        <pc:sldMkLst>
          <pc:docMk/>
          <pc:sldMk cId="3618219701" sldId="1209"/>
        </pc:sldMkLst>
        <pc:picChg chg="del">
          <ac:chgData name="Carvalho, Victoria" userId="974b872f-afce-478f-b8ac-50289f585a5e" providerId="ADAL" clId="{89FC48E4-2F60-4F32-82DF-3F850E6D27B6}" dt="2024-07-02T14:23:38.209" v="302" actId="478"/>
          <ac:picMkLst>
            <pc:docMk/>
            <pc:sldMk cId="3618219701" sldId="1209"/>
            <ac:picMk id="10" creationId="{D0642FF5-B45A-46EC-A9D1-EF8C5EAA68CD}"/>
          </ac:picMkLst>
        </pc:picChg>
      </pc:sldChg>
      <pc:sldChg chg="addSp delSp modSp add mod ord">
        <pc:chgData name="Carvalho, Victoria" userId="974b872f-afce-478f-b8ac-50289f585a5e" providerId="ADAL" clId="{89FC48E4-2F60-4F32-82DF-3F850E6D27B6}" dt="2024-07-03T12:05:21.057" v="1748" actId="255"/>
        <pc:sldMkLst>
          <pc:docMk/>
          <pc:sldMk cId="281567360" sldId="1220"/>
        </pc:sldMkLst>
        <pc:spChg chg="mod">
          <ac:chgData name="Carvalho, Victoria" userId="974b872f-afce-478f-b8ac-50289f585a5e" providerId="ADAL" clId="{89FC48E4-2F60-4F32-82DF-3F850E6D27B6}" dt="2024-07-03T12:05:21.057" v="1748" actId="255"/>
          <ac:spMkLst>
            <pc:docMk/>
            <pc:sldMk cId="281567360" sldId="1220"/>
            <ac:spMk id="2" creationId="{02BB2E4B-4578-4A8C-A6C3-71B7437AE71A}"/>
          </ac:spMkLst>
        </pc:spChg>
        <pc:picChg chg="del">
          <ac:chgData name="Carvalho, Victoria" userId="974b872f-afce-478f-b8ac-50289f585a5e" providerId="ADAL" clId="{89FC48E4-2F60-4F32-82DF-3F850E6D27B6}" dt="2024-07-02T14:22:50.536" v="301" actId="478"/>
          <ac:picMkLst>
            <pc:docMk/>
            <pc:sldMk cId="281567360" sldId="1220"/>
            <ac:picMk id="3" creationId="{CE2A205F-C70A-7D35-B959-2AA636A0741F}"/>
          </ac:picMkLst>
        </pc:picChg>
        <pc:picChg chg="add del mod">
          <ac:chgData name="Carvalho, Victoria" userId="974b872f-afce-478f-b8ac-50289f585a5e" providerId="ADAL" clId="{89FC48E4-2F60-4F32-82DF-3F850E6D27B6}" dt="2024-07-02T14:35:47.163" v="353" actId="478"/>
          <ac:picMkLst>
            <pc:docMk/>
            <pc:sldMk cId="281567360" sldId="1220"/>
            <ac:picMk id="5" creationId="{BAC17F54-8CDF-C6B7-79D6-07DCA71FE404}"/>
          </ac:picMkLst>
        </pc:picChg>
        <pc:picChg chg="add mod">
          <ac:chgData name="Carvalho, Victoria" userId="974b872f-afce-478f-b8ac-50289f585a5e" providerId="ADAL" clId="{89FC48E4-2F60-4F32-82DF-3F850E6D27B6}" dt="2024-07-02T14:36:00.038" v="358" actId="1076"/>
          <ac:picMkLst>
            <pc:docMk/>
            <pc:sldMk cId="281567360" sldId="1220"/>
            <ac:picMk id="11" creationId="{1ABC5129-115D-7A23-6C09-36AEA49E8130}"/>
          </ac:picMkLst>
        </pc:picChg>
        <pc:picChg chg="del">
          <ac:chgData name="Carvalho, Victoria" userId="974b872f-afce-478f-b8ac-50289f585a5e" providerId="ADAL" clId="{89FC48E4-2F60-4F32-82DF-3F850E6D27B6}" dt="2024-07-02T19:15:27.977" v="588" actId="478"/>
          <ac:picMkLst>
            <pc:docMk/>
            <pc:sldMk cId="281567360" sldId="1220"/>
            <ac:picMk id="453" creationId="{00000000-0000-0000-0000-000000000000}"/>
          </ac:picMkLst>
        </pc:picChg>
      </pc:sldChg>
      <pc:sldChg chg="addSp delSp modSp add mod ord">
        <pc:chgData name="Carvalho, Victoria" userId="974b872f-afce-478f-b8ac-50289f585a5e" providerId="ADAL" clId="{89FC48E4-2F60-4F32-82DF-3F850E6D27B6}" dt="2024-07-03T14:56:59.666" v="3258" actId="20577"/>
        <pc:sldMkLst>
          <pc:docMk/>
          <pc:sldMk cId="321633926" sldId="2147326654"/>
        </pc:sldMkLst>
        <pc:spChg chg="mod">
          <ac:chgData name="Carvalho, Victoria" userId="974b872f-afce-478f-b8ac-50289f585a5e" providerId="ADAL" clId="{89FC48E4-2F60-4F32-82DF-3F850E6D27B6}" dt="2024-07-03T13:53:38.127" v="2948" actId="20577"/>
          <ac:spMkLst>
            <pc:docMk/>
            <pc:sldMk cId="321633926" sldId="2147326654"/>
            <ac:spMk id="4" creationId="{897BB297-D7B2-4C99-B3DD-F3311F74CF5C}"/>
          </ac:spMkLst>
        </pc:spChg>
        <pc:spChg chg="mod">
          <ac:chgData name="Carvalho, Victoria" userId="974b872f-afce-478f-b8ac-50289f585a5e" providerId="ADAL" clId="{89FC48E4-2F60-4F32-82DF-3F850E6D27B6}" dt="2024-07-03T13:52:35.843" v="2912" actId="207"/>
          <ac:spMkLst>
            <pc:docMk/>
            <pc:sldMk cId="321633926" sldId="2147326654"/>
            <ac:spMk id="6" creationId="{E48F1120-A350-422F-8A6D-0CBF6164429F}"/>
          </ac:spMkLst>
        </pc:spChg>
        <pc:spChg chg="mod">
          <ac:chgData name="Carvalho, Victoria" userId="974b872f-afce-478f-b8ac-50289f585a5e" providerId="ADAL" clId="{89FC48E4-2F60-4F32-82DF-3F850E6D27B6}" dt="2024-07-03T13:52:23.984" v="2911" actId="207"/>
          <ac:spMkLst>
            <pc:docMk/>
            <pc:sldMk cId="321633926" sldId="2147326654"/>
            <ac:spMk id="10" creationId="{36EB4A09-8B18-496E-9C59-19F38C252A7F}"/>
          </ac:spMkLst>
        </pc:spChg>
        <pc:spChg chg="mod">
          <ac:chgData name="Carvalho, Victoria" userId="974b872f-afce-478f-b8ac-50289f585a5e" providerId="ADAL" clId="{89FC48E4-2F60-4F32-82DF-3F850E6D27B6}" dt="2024-07-03T13:53:50.900" v="2967" actId="20577"/>
          <ac:spMkLst>
            <pc:docMk/>
            <pc:sldMk cId="321633926" sldId="2147326654"/>
            <ac:spMk id="14" creationId="{50E8C93E-45F8-4761-AB9D-FB5CDC3EC303}"/>
          </ac:spMkLst>
        </pc:spChg>
        <pc:spChg chg="mod ord">
          <ac:chgData name="Carvalho, Victoria" userId="974b872f-afce-478f-b8ac-50289f585a5e" providerId="ADAL" clId="{89FC48E4-2F60-4F32-82DF-3F850E6D27B6}" dt="2024-07-03T14:49:26.703" v="3149"/>
          <ac:spMkLst>
            <pc:docMk/>
            <pc:sldMk cId="321633926" sldId="2147326654"/>
            <ac:spMk id="19" creationId="{C4FCCD50-A26A-5CE1-EC45-884EBEC4CD2E}"/>
          </ac:spMkLst>
        </pc:spChg>
        <pc:spChg chg="add del mod">
          <ac:chgData name="Carvalho, Victoria" userId="974b872f-afce-478f-b8ac-50289f585a5e" providerId="ADAL" clId="{89FC48E4-2F60-4F32-82DF-3F850E6D27B6}" dt="2024-07-03T14:53:26.966" v="3222" actId="478"/>
          <ac:spMkLst>
            <pc:docMk/>
            <pc:sldMk cId="321633926" sldId="2147326654"/>
            <ac:spMk id="28" creationId="{D1EF39A1-B057-013F-5D95-E64E571672BE}"/>
          </ac:spMkLst>
        </pc:spChg>
        <pc:spChg chg="add del mod">
          <ac:chgData name="Carvalho, Victoria" userId="974b872f-afce-478f-b8ac-50289f585a5e" providerId="ADAL" clId="{89FC48E4-2F60-4F32-82DF-3F850E6D27B6}" dt="2024-07-03T14:53:26.114" v="3221" actId="478"/>
          <ac:spMkLst>
            <pc:docMk/>
            <pc:sldMk cId="321633926" sldId="2147326654"/>
            <ac:spMk id="29" creationId="{259D651A-ABB5-E836-64C0-08095B04AEF2}"/>
          </ac:spMkLst>
        </pc:spChg>
        <pc:spChg chg="add del mod">
          <ac:chgData name="Carvalho, Victoria" userId="974b872f-afce-478f-b8ac-50289f585a5e" providerId="ADAL" clId="{89FC48E4-2F60-4F32-82DF-3F850E6D27B6}" dt="2024-07-03T14:53:23.800" v="3219" actId="478"/>
          <ac:spMkLst>
            <pc:docMk/>
            <pc:sldMk cId="321633926" sldId="2147326654"/>
            <ac:spMk id="30" creationId="{8F8B583F-ED90-BC37-BB66-7B13F1F9CF32}"/>
          </ac:spMkLst>
        </pc:spChg>
        <pc:spChg chg="add del mod">
          <ac:chgData name="Carvalho, Victoria" userId="974b872f-afce-478f-b8ac-50289f585a5e" providerId="ADAL" clId="{89FC48E4-2F60-4F32-82DF-3F850E6D27B6}" dt="2024-07-03T14:53:20.578" v="3216" actId="478"/>
          <ac:spMkLst>
            <pc:docMk/>
            <pc:sldMk cId="321633926" sldId="2147326654"/>
            <ac:spMk id="31" creationId="{B1DEBF02-BADC-092F-6B4F-565A142159F6}"/>
          </ac:spMkLst>
        </pc:spChg>
        <pc:spChg chg="add del mod">
          <ac:chgData name="Carvalho, Victoria" userId="974b872f-afce-478f-b8ac-50289f585a5e" providerId="ADAL" clId="{89FC48E4-2F60-4F32-82DF-3F850E6D27B6}" dt="2024-07-03T14:53:22.482" v="3218" actId="478"/>
          <ac:spMkLst>
            <pc:docMk/>
            <pc:sldMk cId="321633926" sldId="2147326654"/>
            <ac:spMk id="34" creationId="{AC8B40EF-9F13-1FDA-ECC1-3506C6180C1A}"/>
          </ac:spMkLst>
        </pc:spChg>
        <pc:spChg chg="add mod">
          <ac:chgData name="Carvalho, Victoria" userId="974b872f-afce-478f-b8ac-50289f585a5e" providerId="ADAL" clId="{89FC48E4-2F60-4F32-82DF-3F850E6D27B6}" dt="2024-07-03T14:54:25.919" v="3231" actId="207"/>
          <ac:spMkLst>
            <pc:docMk/>
            <pc:sldMk cId="321633926" sldId="2147326654"/>
            <ac:spMk id="38" creationId="{81561B01-3E49-37BB-317E-E5C6A0768AFA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2" creationId="{3C9A7196-0823-18DC-4AD9-7E6B6686E206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5" creationId="{1A45A99F-CBB0-F593-4216-5937BFB24C08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6" creationId="{184CD468-8F66-7556-D0F1-B980E743F4C1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7" creationId="{7A75B8FD-4017-20CE-4C07-E70F015915EA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8" creationId="{7846A4B7-D80E-9830-977A-175EB905D9F9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49" creationId="{21E43E1F-2424-FD28-2BC8-3C24BBACC1BE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50" creationId="{F111DB6A-90A1-9D84-675F-D9D1003F53F1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51" creationId="{2EC5B66D-278B-1F4C-8962-947CA6B62ECE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52" creationId="{3F1C876D-F423-FE0C-E611-5EFA44358884}"/>
          </ac:spMkLst>
        </pc:spChg>
        <pc:spChg chg="add mod">
          <ac:chgData name="Carvalho, Victoria" userId="974b872f-afce-478f-b8ac-50289f585a5e" providerId="ADAL" clId="{89FC48E4-2F60-4F32-82DF-3F850E6D27B6}" dt="2024-07-03T14:53:57.703" v="3224" actId="1076"/>
          <ac:spMkLst>
            <pc:docMk/>
            <pc:sldMk cId="321633926" sldId="2147326654"/>
            <ac:spMk id="53" creationId="{4F9318F6-1B36-DCF4-2598-F13512BFB530}"/>
          </ac:spMkLst>
        </pc:spChg>
        <pc:spChg chg="add mod">
          <ac:chgData name="Carvalho, Victoria" userId="974b872f-afce-478f-b8ac-50289f585a5e" providerId="ADAL" clId="{89FC48E4-2F60-4F32-82DF-3F850E6D27B6}" dt="2024-07-03T14:56:59.666" v="3258" actId="20577"/>
          <ac:spMkLst>
            <pc:docMk/>
            <pc:sldMk cId="321633926" sldId="2147326654"/>
            <ac:spMk id="54" creationId="{87D3F0D2-EDB9-A203-DEDC-80B3456115EF}"/>
          </ac:spMkLst>
        </pc:spChg>
        <pc:spChg chg="add mod">
          <ac:chgData name="Carvalho, Victoria" userId="974b872f-afce-478f-b8ac-50289f585a5e" providerId="ADAL" clId="{89FC48E4-2F60-4F32-82DF-3F850E6D27B6}" dt="2024-07-03T14:54:05.524" v="3227" actId="1076"/>
          <ac:spMkLst>
            <pc:docMk/>
            <pc:sldMk cId="321633926" sldId="2147326654"/>
            <ac:spMk id="55" creationId="{A11C2561-3C95-76E9-8F43-63C02C02B3E7}"/>
          </ac:spMkLst>
        </pc:spChg>
        <pc:spChg chg="add mod">
          <ac:chgData name="Carvalho, Victoria" userId="974b872f-afce-478f-b8ac-50289f585a5e" providerId="ADAL" clId="{89FC48E4-2F60-4F32-82DF-3F850E6D27B6}" dt="2024-07-03T14:54:10.606" v="3229" actId="1076"/>
          <ac:spMkLst>
            <pc:docMk/>
            <pc:sldMk cId="321633926" sldId="2147326654"/>
            <ac:spMk id="56" creationId="{FB10E801-4782-7199-64FF-56E427E1A4A7}"/>
          </ac:spMkLst>
        </pc:spChg>
        <pc:spChg chg="mod">
          <ac:chgData name="Carvalho, Victoria" userId="974b872f-afce-478f-b8ac-50289f585a5e" providerId="ADAL" clId="{89FC48E4-2F60-4F32-82DF-3F850E6D27B6}" dt="2024-07-03T13:51:41.091" v="2882" actId="20577"/>
          <ac:spMkLst>
            <pc:docMk/>
            <pc:sldMk cId="321633926" sldId="2147326654"/>
            <ac:spMk id="67" creationId="{BEAE3C3D-29E8-433A-901B-AE093F6ECA0B}"/>
          </ac:spMkLst>
        </pc:spChg>
        <pc:spChg chg="mod">
          <ac:chgData name="Carvalho, Victoria" userId="974b872f-afce-478f-b8ac-50289f585a5e" providerId="ADAL" clId="{89FC48E4-2F60-4F32-82DF-3F850E6D27B6}" dt="2024-07-03T14:46:33.447" v="3138"/>
          <ac:spMkLst>
            <pc:docMk/>
            <pc:sldMk cId="321633926" sldId="2147326654"/>
            <ac:spMk id="78" creationId="{8B9A6107-7CD7-48B1-B36E-496EA0ECCC3A}"/>
          </ac:spMkLst>
        </pc:spChg>
        <pc:spChg chg="mod">
          <ac:chgData name="Carvalho, Victoria" userId="974b872f-afce-478f-b8ac-50289f585a5e" providerId="ADAL" clId="{89FC48E4-2F60-4F32-82DF-3F850E6D27B6}" dt="2024-07-03T13:52:11.472" v="2889" actId="1076"/>
          <ac:spMkLst>
            <pc:docMk/>
            <pc:sldMk cId="321633926" sldId="2147326654"/>
            <ac:spMk id="80" creationId="{B687EF02-08EF-4274-8785-028E891C08EF}"/>
          </ac:spMkLst>
        </pc:spChg>
        <pc:spChg chg="mod">
          <ac:chgData name="Carvalho, Victoria" userId="974b872f-afce-478f-b8ac-50289f585a5e" providerId="ADAL" clId="{89FC48E4-2F60-4F32-82DF-3F850E6D27B6}" dt="2024-07-03T14:49:56.972" v="3168" actId="20577"/>
          <ac:spMkLst>
            <pc:docMk/>
            <pc:sldMk cId="321633926" sldId="2147326654"/>
            <ac:spMk id="83" creationId="{9DBCD3EA-CBB8-455D-A553-F16D6BF9AF0F}"/>
          </ac:spMkLst>
        </pc:spChg>
        <pc:spChg chg="mod">
          <ac:chgData name="Carvalho, Victoria" userId="974b872f-afce-478f-b8ac-50289f585a5e" providerId="ADAL" clId="{89FC48E4-2F60-4F32-82DF-3F850E6D27B6}" dt="2024-07-03T13:51:38.031" v="2881" actId="20577"/>
          <ac:spMkLst>
            <pc:docMk/>
            <pc:sldMk cId="321633926" sldId="2147326654"/>
            <ac:spMk id="89" creationId="{DF809C95-163B-4E2C-B020-5CC3C8B41A7B}"/>
          </ac:spMkLst>
        </pc:spChg>
        <pc:spChg chg="mod">
          <ac:chgData name="Carvalho, Victoria" userId="974b872f-afce-478f-b8ac-50289f585a5e" providerId="ADAL" clId="{89FC48E4-2F60-4F32-82DF-3F850E6D27B6}" dt="2024-07-03T14:46:18.279" v="3113" actId="5793"/>
          <ac:spMkLst>
            <pc:docMk/>
            <pc:sldMk cId="321633926" sldId="2147326654"/>
            <ac:spMk id="90" creationId="{E0F0E7E1-D241-4D88-B00C-734CA34459BB}"/>
          </ac:spMkLst>
        </pc:spChg>
        <pc:spChg chg="mod">
          <ac:chgData name="Carvalho, Victoria" userId="974b872f-afce-478f-b8ac-50289f585a5e" providerId="ADAL" clId="{89FC48E4-2F60-4F32-82DF-3F850E6D27B6}" dt="2024-07-03T13:53:44.400" v="2950" actId="20577"/>
          <ac:spMkLst>
            <pc:docMk/>
            <pc:sldMk cId="321633926" sldId="2147326654"/>
            <ac:spMk id="112" creationId="{8AE10CFC-695A-4D7C-B680-4F468DF13612}"/>
          </ac:spMkLst>
        </pc:spChg>
        <pc:spChg chg="mod">
          <ac:chgData name="Carvalho, Victoria" userId="974b872f-afce-478f-b8ac-50289f585a5e" providerId="ADAL" clId="{89FC48E4-2F60-4F32-82DF-3F850E6D27B6}" dt="2024-07-03T14:46:30.626" v="3137" actId="20577"/>
          <ac:spMkLst>
            <pc:docMk/>
            <pc:sldMk cId="321633926" sldId="2147326654"/>
            <ac:spMk id="113" creationId="{5CDF434B-F1B4-40BB-9718-A1A16EA79D5F}"/>
          </ac:spMkLst>
        </pc:spChg>
        <pc:spChg chg="mod">
          <ac:chgData name="Carvalho, Victoria" userId="974b872f-afce-478f-b8ac-50289f585a5e" providerId="ADAL" clId="{89FC48E4-2F60-4F32-82DF-3F850E6D27B6}" dt="2024-07-03T14:39:44.012" v="3081" actId="20577"/>
          <ac:spMkLst>
            <pc:docMk/>
            <pc:sldMk cId="321633926" sldId="2147326654"/>
            <ac:spMk id="114" creationId="{489AF131-C2C5-4467-8B5D-93018CEAAC36}"/>
          </ac:spMkLst>
        </pc:spChg>
        <pc:spChg chg="mod">
          <ac:chgData name="Carvalho, Victoria" userId="974b872f-afce-478f-b8ac-50289f585a5e" providerId="ADAL" clId="{89FC48E4-2F60-4F32-82DF-3F850E6D27B6}" dt="2024-07-03T14:48:41.749" v="3147" actId="20577"/>
          <ac:spMkLst>
            <pc:docMk/>
            <pc:sldMk cId="321633926" sldId="2147326654"/>
            <ac:spMk id="115" creationId="{E7D1CC9C-E36D-4B4F-A333-4B97D575D8FB}"/>
          </ac:spMkLst>
        </pc:spChg>
        <pc:spChg chg="mod">
          <ac:chgData name="Carvalho, Victoria" userId="974b872f-afce-478f-b8ac-50289f585a5e" providerId="ADAL" clId="{89FC48E4-2F60-4F32-82DF-3F850E6D27B6}" dt="2024-07-03T14:46:22.174" v="3117" actId="20577"/>
          <ac:spMkLst>
            <pc:docMk/>
            <pc:sldMk cId="321633926" sldId="2147326654"/>
            <ac:spMk id="117" creationId="{3BF855B9-1126-41D1-91BA-0DAEFF210CD4}"/>
          </ac:spMkLst>
        </pc:spChg>
        <pc:spChg chg="mod">
          <ac:chgData name="Carvalho, Victoria" userId="974b872f-afce-478f-b8ac-50289f585a5e" providerId="ADAL" clId="{89FC48E4-2F60-4F32-82DF-3F850E6D27B6}" dt="2024-07-03T13:51:50.263" v="2884" actId="207"/>
          <ac:spMkLst>
            <pc:docMk/>
            <pc:sldMk cId="321633926" sldId="2147326654"/>
            <ac:spMk id="224" creationId="{4632ADD5-310D-4119-A219-0328BA60638A}"/>
          </ac:spMkLst>
        </pc:spChg>
        <pc:spChg chg="mod">
          <ac:chgData name="Carvalho, Victoria" userId="974b872f-afce-478f-b8ac-50289f585a5e" providerId="ADAL" clId="{89FC48E4-2F60-4F32-82DF-3F850E6D27B6}" dt="2024-07-03T13:51:48.262" v="2883" actId="207"/>
          <ac:spMkLst>
            <pc:docMk/>
            <pc:sldMk cId="321633926" sldId="2147326654"/>
            <ac:spMk id="230" creationId="{0B92D761-5A6D-453E-9C23-107EFE0A4D63}"/>
          </ac:spMkLst>
        </pc:spChg>
        <pc:spChg chg="add del mod">
          <ac:chgData name="Carvalho, Victoria" userId="974b872f-afce-478f-b8ac-50289f585a5e" providerId="ADAL" clId="{89FC48E4-2F60-4F32-82DF-3F850E6D27B6}" dt="2024-07-03T14:53:18.849" v="3214" actId="478"/>
          <ac:spMkLst>
            <pc:docMk/>
            <pc:sldMk cId="321633926" sldId="2147326654"/>
            <ac:spMk id="234" creationId="{7AB6CF69-70C3-8506-18FD-4417CBB35A03}"/>
          </ac:spMkLst>
        </pc:spChg>
        <pc:spChg chg="add del mod">
          <ac:chgData name="Carvalho, Victoria" userId="974b872f-afce-478f-b8ac-50289f585a5e" providerId="ADAL" clId="{89FC48E4-2F60-4F32-82DF-3F850E6D27B6}" dt="2024-07-03T14:53:17.305" v="3212" actId="478"/>
          <ac:spMkLst>
            <pc:docMk/>
            <pc:sldMk cId="321633926" sldId="2147326654"/>
            <ac:spMk id="235" creationId="{A8679BCA-B36A-8C55-853D-62D06C8D228D}"/>
          </ac:spMkLst>
        </pc:spChg>
        <pc:spChg chg="add mod">
          <ac:chgData name="Carvalho, Victoria" userId="974b872f-afce-478f-b8ac-50289f585a5e" providerId="ADAL" clId="{89FC48E4-2F60-4F32-82DF-3F850E6D27B6}" dt="2024-07-03T14:46:01.871" v="3093" actId="20577"/>
          <ac:spMkLst>
            <pc:docMk/>
            <pc:sldMk cId="321633926" sldId="2147326654"/>
            <ac:spMk id="236" creationId="{94B735C3-BFA4-A716-18C3-115E6ACE4610}"/>
          </ac:spMkLst>
        </pc:spChg>
        <pc:spChg chg="add del mod">
          <ac:chgData name="Carvalho, Victoria" userId="974b872f-afce-478f-b8ac-50289f585a5e" providerId="ADAL" clId="{89FC48E4-2F60-4F32-82DF-3F850E6D27B6}" dt="2024-07-03T14:53:18.215" v="3213" actId="478"/>
          <ac:spMkLst>
            <pc:docMk/>
            <pc:sldMk cId="321633926" sldId="2147326654"/>
            <ac:spMk id="237" creationId="{D730F486-B0B3-77DA-D55E-3AB169CE44B9}"/>
          </ac:spMkLst>
        </pc:spChg>
        <pc:spChg chg="add del mod">
          <ac:chgData name="Carvalho, Victoria" userId="974b872f-afce-478f-b8ac-50289f585a5e" providerId="ADAL" clId="{89FC48E4-2F60-4F32-82DF-3F850E6D27B6}" dt="2024-07-03T14:53:19.931" v="3215" actId="478"/>
          <ac:spMkLst>
            <pc:docMk/>
            <pc:sldMk cId="321633926" sldId="2147326654"/>
            <ac:spMk id="238" creationId="{D0EFC3EC-DE8D-F366-5F52-04FFD6A13E9B}"/>
          </ac:spMkLst>
        </pc:spChg>
        <pc:spChg chg="add del mod">
          <ac:chgData name="Carvalho, Victoria" userId="974b872f-afce-478f-b8ac-50289f585a5e" providerId="ADAL" clId="{89FC48E4-2F60-4F32-82DF-3F850E6D27B6}" dt="2024-07-03T14:53:25.082" v="3220" actId="478"/>
          <ac:spMkLst>
            <pc:docMk/>
            <pc:sldMk cId="321633926" sldId="2147326654"/>
            <ac:spMk id="239" creationId="{0670F75E-682C-91CF-EA9C-B6B664231A53}"/>
          </ac:spMkLst>
        </pc:spChg>
        <pc:spChg chg="mod">
          <ac:chgData name="Carvalho, Victoria" userId="974b872f-afce-478f-b8ac-50289f585a5e" providerId="ADAL" clId="{89FC48E4-2F60-4F32-82DF-3F850E6D27B6}" dt="2024-07-03T14:52:39.658" v="3210" actId="20577"/>
          <ac:spMkLst>
            <pc:docMk/>
            <pc:sldMk cId="321633926" sldId="2147326654"/>
            <ac:spMk id="240" creationId="{B0540FD4-F0D7-EE01-39EC-FD26A9B8DF66}"/>
          </ac:spMkLst>
        </pc:spChg>
        <pc:spChg chg="mod">
          <ac:chgData name="Carvalho, Victoria" userId="974b872f-afce-478f-b8ac-50289f585a5e" providerId="ADAL" clId="{89FC48E4-2F60-4F32-82DF-3F850E6D27B6}" dt="2024-07-03T14:52:13.338" v="3189" actId="20577"/>
          <ac:spMkLst>
            <pc:docMk/>
            <pc:sldMk cId="321633926" sldId="2147326654"/>
            <ac:spMk id="247" creationId="{0A09EC7C-6E3F-93E9-3AB0-81EF7421EEFF}"/>
          </ac:spMkLst>
        </pc:spChg>
        <pc:spChg chg="mod">
          <ac:chgData name="Carvalho, Victoria" userId="974b872f-afce-478f-b8ac-50289f585a5e" providerId="ADAL" clId="{89FC48E4-2F60-4F32-82DF-3F850E6D27B6}" dt="2024-07-03T14:01:41.130" v="3018" actId="6549"/>
          <ac:spMkLst>
            <pc:docMk/>
            <pc:sldMk cId="321633926" sldId="2147326654"/>
            <ac:spMk id="249" creationId="{AF6ED4C3-1255-3F6F-A297-21F970C315B9}"/>
          </ac:spMkLst>
        </pc:spChg>
        <pc:spChg chg="mod">
          <ac:chgData name="Carvalho, Victoria" userId="974b872f-afce-478f-b8ac-50289f585a5e" providerId="ADAL" clId="{89FC48E4-2F60-4F32-82DF-3F850E6D27B6}" dt="2024-07-03T14:52:30.329" v="3193" actId="20577"/>
          <ac:spMkLst>
            <pc:docMk/>
            <pc:sldMk cId="321633926" sldId="2147326654"/>
            <ac:spMk id="251" creationId="{2BDBF0CE-2737-5910-80E3-E4D930F86A8E}"/>
          </ac:spMkLst>
        </pc:spChg>
        <pc:spChg chg="add del mod ord">
          <ac:chgData name="Carvalho, Victoria" userId="974b872f-afce-478f-b8ac-50289f585a5e" providerId="ADAL" clId="{89FC48E4-2F60-4F32-82DF-3F850E6D27B6}" dt="2024-07-03T14:53:21.248" v="3217" actId="478"/>
          <ac:spMkLst>
            <pc:docMk/>
            <pc:sldMk cId="321633926" sldId="2147326654"/>
            <ac:spMk id="252" creationId="{0F43BA5E-4701-C539-24BF-288948396CA9}"/>
          </ac:spMkLst>
        </pc:spChg>
        <pc:picChg chg="del">
          <ac:chgData name="Carvalho, Victoria" userId="974b872f-afce-478f-b8ac-50289f585a5e" providerId="ADAL" clId="{89FC48E4-2F60-4F32-82DF-3F850E6D27B6}" dt="2024-07-03T13:51:28.067" v="2873" actId="478"/>
          <ac:picMkLst>
            <pc:docMk/>
            <pc:sldMk cId="321633926" sldId="2147326654"/>
            <ac:picMk id="3" creationId="{62D5E3BD-4CB1-4AF2-15C8-77D9EF7319D4}"/>
          </ac:picMkLst>
        </pc:picChg>
        <pc:picChg chg="add mod">
          <ac:chgData name="Carvalho, Victoria" userId="974b872f-afce-478f-b8ac-50289f585a5e" providerId="ADAL" clId="{89FC48E4-2F60-4F32-82DF-3F850E6D27B6}" dt="2024-07-03T13:51:33.541" v="2874"/>
          <ac:picMkLst>
            <pc:docMk/>
            <pc:sldMk cId="321633926" sldId="2147326654"/>
            <ac:picMk id="16" creationId="{7980F611-DC0F-E801-862A-B781100860F7}"/>
          </ac:picMkLst>
        </pc:picChg>
        <pc:picChg chg="add mod">
          <ac:chgData name="Carvalho, Victoria" userId="974b872f-afce-478f-b8ac-50289f585a5e" providerId="ADAL" clId="{89FC48E4-2F60-4F32-82DF-3F850E6D27B6}" dt="2024-07-03T14:38:26.697" v="3027" actId="1076"/>
          <ac:picMkLst>
            <pc:docMk/>
            <pc:sldMk cId="321633926" sldId="2147326654"/>
            <ac:picMk id="23" creationId="{B7893DE9-4C9C-556C-088C-7DB4A05D3A34}"/>
          </ac:picMkLst>
        </pc:picChg>
        <pc:picChg chg="del">
          <ac:chgData name="Carvalho, Victoria" userId="974b872f-afce-478f-b8ac-50289f585a5e" providerId="ADAL" clId="{89FC48E4-2F60-4F32-82DF-3F850E6D27B6}" dt="2024-07-03T13:52:38.784" v="2913" actId="478"/>
          <ac:picMkLst>
            <pc:docMk/>
            <pc:sldMk cId="321633926" sldId="2147326654"/>
            <ac:picMk id="24" creationId="{C9C2BDAF-7C4F-FE6B-6580-4C37CF791B8D}"/>
          </ac:picMkLst>
        </pc:picChg>
        <pc:picChg chg="del">
          <ac:chgData name="Carvalho, Victoria" userId="974b872f-afce-478f-b8ac-50289f585a5e" providerId="ADAL" clId="{89FC48E4-2F60-4F32-82DF-3F850E6D27B6}" dt="2024-07-03T13:52:39.244" v="2914" actId="478"/>
          <ac:picMkLst>
            <pc:docMk/>
            <pc:sldMk cId="321633926" sldId="2147326654"/>
            <ac:picMk id="26" creationId="{100B852B-5458-1733-97F1-DB72A73CC661}"/>
          </ac:picMkLst>
        </pc:picChg>
        <pc:picChg chg="add del mod">
          <ac:chgData name="Carvalho, Victoria" userId="974b872f-afce-478f-b8ac-50289f585a5e" providerId="ADAL" clId="{89FC48E4-2F60-4F32-82DF-3F850E6D27B6}" dt="2024-07-03T14:01:03.095" v="3007" actId="478"/>
          <ac:picMkLst>
            <pc:docMk/>
            <pc:sldMk cId="321633926" sldId="2147326654"/>
            <ac:picMk id="27" creationId="{54E45B63-FC54-B632-6490-00185FC96F35}"/>
          </ac:picMkLst>
        </pc:picChg>
        <pc:picChg chg="add del">
          <ac:chgData name="Carvalho, Victoria" userId="974b872f-afce-478f-b8ac-50289f585a5e" providerId="ADAL" clId="{89FC48E4-2F60-4F32-82DF-3F850E6D27B6}" dt="2024-07-03T14:42:38.774" v="3090" actId="478"/>
          <ac:picMkLst>
            <pc:docMk/>
            <pc:sldMk cId="321633926" sldId="2147326654"/>
            <ac:picMk id="33" creationId="{B3D6B025-53D0-8ED4-ED29-A792038BAE1B}"/>
          </ac:picMkLst>
        </pc:picChg>
        <pc:picChg chg="add mod">
          <ac:chgData name="Carvalho, Victoria" userId="974b872f-afce-478f-b8ac-50289f585a5e" providerId="ADAL" clId="{89FC48E4-2F60-4F32-82DF-3F850E6D27B6}" dt="2024-07-03T14:47:34.090" v="3143" actId="1076"/>
          <ac:picMkLst>
            <pc:docMk/>
            <pc:sldMk cId="321633926" sldId="2147326654"/>
            <ac:picMk id="36" creationId="{A600288D-1A4B-C2AA-8781-8DD4CE1C7B63}"/>
          </ac:picMkLst>
        </pc:picChg>
        <pc:picChg chg="add mod">
          <ac:chgData name="Carvalho, Victoria" userId="974b872f-afce-478f-b8ac-50289f585a5e" providerId="ADAL" clId="{89FC48E4-2F60-4F32-82DF-3F850E6D27B6}" dt="2024-07-03T14:51:50.389" v="3174" actId="1076"/>
          <ac:picMkLst>
            <pc:docMk/>
            <pc:sldMk cId="321633926" sldId="2147326654"/>
            <ac:picMk id="40" creationId="{B51D61E9-78AC-174F-7AB7-D67CB579C31B}"/>
          </ac:picMkLst>
        </pc:picChg>
        <pc:picChg chg="add mod">
          <ac:chgData name="Carvalho, Victoria" userId="974b872f-afce-478f-b8ac-50289f585a5e" providerId="ADAL" clId="{89FC48E4-2F60-4F32-82DF-3F850E6D27B6}" dt="2024-07-03T14:56:50.474" v="3247" actId="14100"/>
          <ac:picMkLst>
            <pc:docMk/>
            <pc:sldMk cId="321633926" sldId="2147326654"/>
            <ac:picMk id="41" creationId="{C8641EEC-7AD6-7A6E-E2D5-454C840389C2}"/>
          </ac:picMkLst>
        </pc:picChg>
        <pc:picChg chg="del">
          <ac:chgData name="Carvalho, Victoria" userId="974b872f-afce-478f-b8ac-50289f585a5e" providerId="ADAL" clId="{89FC48E4-2F60-4F32-82DF-3F850E6D27B6}" dt="2024-07-03T13:26:47.328" v="2550" actId="478"/>
          <ac:picMkLst>
            <pc:docMk/>
            <pc:sldMk cId="321633926" sldId="2147326654"/>
            <ac:picMk id="43" creationId="{5F9D5AA5-BE64-499F-96AC-65924699B299}"/>
          </ac:picMkLst>
        </pc:picChg>
        <pc:picChg chg="del">
          <ac:chgData name="Carvalho, Victoria" userId="974b872f-afce-478f-b8ac-50289f585a5e" providerId="ADAL" clId="{89FC48E4-2F60-4F32-82DF-3F850E6D27B6}" dt="2024-07-03T13:52:39.655" v="2915" actId="478"/>
          <ac:picMkLst>
            <pc:docMk/>
            <pc:sldMk cId="321633926" sldId="2147326654"/>
            <ac:picMk id="253" creationId="{5EA0B69F-ECC9-7C12-1BB7-BDDC0DF685D8}"/>
          </ac:picMkLst>
        </pc:picChg>
        <pc:picChg chg="add del mod">
          <ac:chgData name="Carvalho, Victoria" userId="974b872f-afce-478f-b8ac-50289f585a5e" providerId="ADAL" clId="{89FC48E4-2F60-4F32-82DF-3F850E6D27B6}" dt="2024-07-03T14:53:15.577" v="3211" actId="478"/>
          <ac:picMkLst>
            <pc:docMk/>
            <pc:sldMk cId="321633926" sldId="2147326654"/>
            <ac:picMk id="255" creationId="{DFCE2B85-D89C-46C7-5A3B-532BEE73FC29}"/>
          </ac:picMkLst>
        </pc:picChg>
      </pc:sldChg>
      <pc:sldChg chg="modSp add modAnim">
        <pc:chgData name="Carvalho, Victoria" userId="974b872f-afce-478f-b8ac-50289f585a5e" providerId="ADAL" clId="{89FC48E4-2F60-4F32-82DF-3F850E6D27B6}" dt="2024-07-03T15:01:53.975" v="3486" actId="207"/>
        <pc:sldMkLst>
          <pc:docMk/>
          <pc:sldMk cId="3483117637" sldId="2147326655"/>
        </pc:sldMkLst>
        <pc:spChg chg="mod">
          <ac:chgData name="Carvalho, Victoria" userId="974b872f-afce-478f-b8ac-50289f585a5e" providerId="ADAL" clId="{89FC48E4-2F60-4F32-82DF-3F850E6D27B6}" dt="2024-07-03T15:01:53.975" v="3486" actId="207"/>
          <ac:spMkLst>
            <pc:docMk/>
            <pc:sldMk cId="3483117637" sldId="2147326655"/>
            <ac:spMk id="32" creationId="{7508D745-7B62-4310-851F-25AD3BF7BA1B}"/>
          </ac:spMkLst>
        </pc:spChg>
      </pc:sldChg>
      <pc:sldChg chg="delSp modSp add mod setBg">
        <pc:chgData name="Carvalho, Victoria" userId="974b872f-afce-478f-b8ac-50289f585a5e" providerId="ADAL" clId="{89FC48E4-2F60-4F32-82DF-3F850E6D27B6}" dt="2024-07-02T13:48:46.236" v="35" actId="1076"/>
        <pc:sldMkLst>
          <pc:docMk/>
          <pc:sldMk cId="0" sldId="2147326656"/>
        </pc:sldMkLst>
        <pc:spChg chg="mod">
          <ac:chgData name="Carvalho, Victoria" userId="974b872f-afce-478f-b8ac-50289f585a5e" providerId="ADAL" clId="{89FC48E4-2F60-4F32-82DF-3F850E6D27B6}" dt="2024-07-02T13:48:46.236" v="35" actId="1076"/>
          <ac:spMkLst>
            <pc:docMk/>
            <pc:sldMk cId="0" sldId="2147326656"/>
            <ac:spMk id="5" creationId="{6F75B60B-2F9E-443A-AA22-C1668E68F08A}"/>
          </ac:spMkLst>
        </pc:spChg>
        <pc:picChg chg="del">
          <ac:chgData name="Carvalho, Victoria" userId="974b872f-afce-478f-b8ac-50289f585a5e" providerId="ADAL" clId="{89FC48E4-2F60-4F32-82DF-3F850E6D27B6}" dt="2024-07-02T13:48:11.281" v="13" actId="478"/>
          <ac:picMkLst>
            <pc:docMk/>
            <pc:sldMk cId="0" sldId="2147326656"/>
            <ac:picMk id="4" creationId="{E3747355-5227-44EC-BA54-570A87AEF811}"/>
          </ac:picMkLst>
        </pc:picChg>
        <pc:picChg chg="mod">
          <ac:chgData name="Carvalho, Victoria" userId="974b872f-afce-478f-b8ac-50289f585a5e" providerId="ADAL" clId="{89FC48E4-2F60-4F32-82DF-3F850E6D27B6}" dt="2024-07-02T13:48:44.401" v="34" actId="1076"/>
          <ac:picMkLst>
            <pc:docMk/>
            <pc:sldMk cId="0" sldId="2147326656"/>
            <ac:picMk id="56" creationId="{00000000-0000-0000-0000-000000000000}"/>
          </ac:picMkLst>
        </pc:picChg>
      </pc:sldChg>
      <pc:sldChg chg="addSp delSp modSp new del mod ord setBg">
        <pc:chgData name="Carvalho, Victoria" userId="974b872f-afce-478f-b8ac-50289f585a5e" providerId="ADAL" clId="{89FC48E4-2F60-4F32-82DF-3F850E6D27B6}" dt="2024-07-03T12:49:43.381" v="2068" actId="47"/>
        <pc:sldMkLst>
          <pc:docMk/>
          <pc:sldMk cId="1898380714" sldId="2147326657"/>
        </pc:sldMkLst>
        <pc:spChg chg="add del mod">
          <ac:chgData name="Carvalho, Victoria" userId="974b872f-afce-478f-b8ac-50289f585a5e" providerId="ADAL" clId="{89FC48E4-2F60-4F32-82DF-3F850E6D27B6}" dt="2024-07-03T12:45:53.725" v="2056" actId="21"/>
          <ac:spMkLst>
            <pc:docMk/>
            <pc:sldMk cId="1898380714" sldId="2147326657"/>
            <ac:spMk id="6" creationId="{824BE6E4-F6DB-74FD-E6D7-9030363D2B57}"/>
          </ac:spMkLst>
        </pc:spChg>
        <pc:spChg chg="add">
          <ac:chgData name="Carvalho, Victoria" userId="974b872f-afce-478f-b8ac-50289f585a5e" providerId="ADAL" clId="{89FC48E4-2F60-4F32-82DF-3F850E6D27B6}" dt="2024-07-02T14:48:05.482" v="486" actId="26606"/>
          <ac:spMkLst>
            <pc:docMk/>
            <pc:sldMk cId="1898380714" sldId="2147326657"/>
            <ac:spMk id="7" creationId="{42A4FC2C-047E-45A5-965D-8E1E3BF09BC6}"/>
          </ac:spMkLst>
        </pc:spChg>
        <pc:spChg chg="add del mod">
          <ac:chgData name="Carvalho, Victoria" userId="974b872f-afce-478f-b8ac-50289f585a5e" providerId="ADAL" clId="{89FC48E4-2F60-4F32-82DF-3F850E6D27B6}" dt="2024-07-03T12:45:53.733" v="2058"/>
          <ac:spMkLst>
            <pc:docMk/>
            <pc:sldMk cId="1898380714" sldId="2147326657"/>
            <ac:spMk id="9" creationId="{33FE4899-E1B7-E2C6-71B3-E8B45985433D}"/>
          </ac:spMkLst>
        </pc:spChg>
        <pc:picChg chg="add mod modCrop">
          <ac:chgData name="Carvalho, Victoria" userId="974b872f-afce-478f-b8ac-50289f585a5e" providerId="ADAL" clId="{89FC48E4-2F60-4F32-82DF-3F850E6D27B6}" dt="2024-07-03T12:41:44.730" v="2002" actId="1076"/>
          <ac:picMkLst>
            <pc:docMk/>
            <pc:sldMk cId="1898380714" sldId="2147326657"/>
            <ac:picMk id="2" creationId="{506C3244-4294-FC5B-8526-F190F86C0CC7}"/>
          </ac:picMkLst>
        </pc:picChg>
        <pc:picChg chg="add del mod">
          <ac:chgData name="Carvalho, Victoria" userId="974b872f-afce-478f-b8ac-50289f585a5e" providerId="ADAL" clId="{89FC48E4-2F60-4F32-82DF-3F850E6D27B6}" dt="2024-07-02T14:48:36.846" v="488" actId="478"/>
          <ac:picMkLst>
            <pc:docMk/>
            <pc:sldMk cId="1898380714" sldId="2147326657"/>
            <ac:picMk id="4" creationId="{F763AE65-04A6-A1C3-9CA6-17E2EFC91A49}"/>
          </ac:picMkLst>
        </pc:picChg>
      </pc:sldChg>
      <pc:sldChg chg="addSp delSp modSp add mod ord setBg modAnim delDesignElem">
        <pc:chgData name="Carvalho, Victoria" userId="974b872f-afce-478f-b8ac-50289f585a5e" providerId="ADAL" clId="{89FC48E4-2F60-4F32-82DF-3F850E6D27B6}" dt="2024-07-03T12:44:17.856" v="2032"/>
        <pc:sldMkLst>
          <pc:docMk/>
          <pc:sldMk cId="811582213" sldId="2147326658"/>
        </pc:sldMkLst>
        <pc:spChg chg="del">
          <ac:chgData name="Carvalho, Victoria" userId="974b872f-afce-478f-b8ac-50289f585a5e" providerId="ADAL" clId="{89FC48E4-2F60-4F32-82DF-3F850E6D27B6}" dt="2024-07-03T12:42:00.141" v="2005" actId="478"/>
          <ac:spMkLst>
            <pc:docMk/>
            <pc:sldMk cId="811582213" sldId="2147326658"/>
            <ac:spMk id="6" creationId="{824BE6E4-F6DB-74FD-E6D7-9030363D2B57}"/>
          </ac:spMkLst>
        </pc:spChg>
        <pc:spChg chg="del">
          <ac:chgData name="Carvalho, Victoria" userId="974b872f-afce-478f-b8ac-50289f585a5e" providerId="ADAL" clId="{89FC48E4-2F60-4F32-82DF-3F850E6D27B6}" dt="2024-07-03T12:41:57.021" v="2004"/>
          <ac:spMkLst>
            <pc:docMk/>
            <pc:sldMk cId="811582213" sldId="2147326658"/>
            <ac:spMk id="7" creationId="{42A4FC2C-047E-45A5-965D-8E1E3BF09BC6}"/>
          </ac:spMkLst>
        </pc:spChg>
        <pc:spChg chg="del">
          <ac:chgData name="Carvalho, Victoria" userId="974b872f-afce-478f-b8ac-50289f585a5e" providerId="ADAL" clId="{89FC48E4-2F60-4F32-82DF-3F850E6D27B6}" dt="2024-07-03T12:42:01.221" v="2006" actId="478"/>
          <ac:spMkLst>
            <pc:docMk/>
            <pc:sldMk cId="811582213" sldId="2147326658"/>
            <ac:spMk id="9" creationId="{33FE4899-E1B7-E2C6-71B3-E8B45985433D}"/>
          </ac:spMkLst>
        </pc:spChg>
        <pc:spChg chg="mod">
          <ac:chgData name="Carvalho, Victoria" userId="974b872f-afce-478f-b8ac-50289f585a5e" providerId="ADAL" clId="{89FC48E4-2F60-4F32-82DF-3F850E6D27B6}" dt="2024-07-03T12:43:17.260" v="2020"/>
          <ac:spMkLst>
            <pc:docMk/>
            <pc:sldMk cId="811582213" sldId="2147326658"/>
            <ac:spMk id="10" creationId="{0A21E126-16CD-CED8-3DE8-656E1F0E918F}"/>
          </ac:spMkLst>
        </pc:spChg>
        <pc:spChg chg="mod">
          <ac:chgData name="Carvalho, Victoria" userId="974b872f-afce-478f-b8ac-50289f585a5e" providerId="ADAL" clId="{89FC48E4-2F60-4F32-82DF-3F850E6D27B6}" dt="2024-07-03T12:43:17.260" v="2020"/>
          <ac:spMkLst>
            <pc:docMk/>
            <pc:sldMk cId="811582213" sldId="2147326658"/>
            <ac:spMk id="12" creationId="{D8D7E656-F233-D421-F24F-A2D9EA24E174}"/>
          </ac:spMkLst>
        </pc:spChg>
        <pc:spChg chg="mod">
          <ac:chgData name="Carvalho, Victoria" userId="974b872f-afce-478f-b8ac-50289f585a5e" providerId="ADAL" clId="{89FC48E4-2F60-4F32-82DF-3F850E6D27B6}" dt="2024-07-03T12:43:17.260" v="2020"/>
          <ac:spMkLst>
            <pc:docMk/>
            <pc:sldMk cId="811582213" sldId="2147326658"/>
            <ac:spMk id="13" creationId="{2FE421D9-FFCC-500A-4FD7-8812480E685F}"/>
          </ac:spMkLst>
        </pc:spChg>
        <pc:spChg chg="mod">
          <ac:chgData name="Carvalho, Victoria" userId="974b872f-afce-478f-b8ac-50289f585a5e" providerId="ADAL" clId="{89FC48E4-2F60-4F32-82DF-3F850E6D27B6}" dt="2024-07-03T12:43:17.260" v="2020"/>
          <ac:spMkLst>
            <pc:docMk/>
            <pc:sldMk cId="811582213" sldId="2147326658"/>
            <ac:spMk id="14" creationId="{CA051702-8932-D361-2A86-B2FED95B9B85}"/>
          </ac:spMkLst>
        </pc:spChg>
        <pc:spChg chg="mod">
          <ac:chgData name="Carvalho, Victoria" userId="974b872f-afce-478f-b8ac-50289f585a5e" providerId="ADAL" clId="{89FC48E4-2F60-4F32-82DF-3F850E6D27B6}" dt="2024-07-03T12:43:17.260" v="2020"/>
          <ac:spMkLst>
            <pc:docMk/>
            <pc:sldMk cId="811582213" sldId="2147326658"/>
            <ac:spMk id="15" creationId="{3AAA90D8-68EE-5A7C-CCA0-4711A21826AC}"/>
          </ac:spMkLst>
        </pc:spChg>
        <pc:grpChg chg="add mod">
          <ac:chgData name="Carvalho, Victoria" userId="974b872f-afce-478f-b8ac-50289f585a5e" providerId="ADAL" clId="{89FC48E4-2F60-4F32-82DF-3F850E6D27B6}" dt="2024-07-03T12:43:17.260" v="2020"/>
          <ac:grpSpMkLst>
            <pc:docMk/>
            <pc:sldMk cId="811582213" sldId="2147326658"/>
            <ac:grpSpMk id="5" creationId="{9E197ECA-70F5-F667-F87A-7D7B87556CAD}"/>
          </ac:grpSpMkLst>
        </pc:grpChg>
        <pc:grpChg chg="mod">
          <ac:chgData name="Carvalho, Victoria" userId="974b872f-afce-478f-b8ac-50289f585a5e" providerId="ADAL" clId="{89FC48E4-2F60-4F32-82DF-3F850E6D27B6}" dt="2024-07-03T12:43:17.260" v="2020"/>
          <ac:grpSpMkLst>
            <pc:docMk/>
            <pc:sldMk cId="811582213" sldId="2147326658"/>
            <ac:grpSpMk id="8" creationId="{78A70955-DC77-844F-6EEA-7C7F9FD3CF58}"/>
          </ac:grpSpMkLst>
        </pc:grpChg>
        <pc:grpChg chg="add mod">
          <ac:chgData name="Carvalho, Victoria" userId="974b872f-afce-478f-b8ac-50289f585a5e" providerId="ADAL" clId="{89FC48E4-2F60-4F32-82DF-3F850E6D27B6}" dt="2024-07-03T12:44:17.856" v="2032"/>
          <ac:grpSpMkLst>
            <pc:docMk/>
            <pc:sldMk cId="811582213" sldId="2147326658"/>
            <ac:grpSpMk id="19" creationId="{06D47A8E-7374-2914-82A2-9D3BDE25EC44}"/>
          </ac:grpSpMkLst>
        </pc:grpChg>
        <pc:picChg chg="mod modCrop">
          <ac:chgData name="Carvalho, Victoria" userId="974b872f-afce-478f-b8ac-50289f585a5e" providerId="ADAL" clId="{89FC48E4-2F60-4F32-82DF-3F850E6D27B6}" dt="2024-07-03T12:44:13.431" v="2031" actId="14100"/>
          <ac:picMkLst>
            <pc:docMk/>
            <pc:sldMk cId="811582213" sldId="2147326658"/>
            <ac:picMk id="2" creationId="{506C3244-4294-FC5B-8526-F190F86C0CC7}"/>
          </ac:picMkLst>
        </pc:picChg>
        <pc:picChg chg="add 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3" creationId="{CD54A2BF-B82B-8BAB-0328-05A91029C8D4}"/>
          </ac:picMkLst>
        </pc:picChg>
        <pc:picChg chg="add 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4" creationId="{7F6A40D0-8194-B253-9F61-B5C2762D1B34}"/>
          </ac:picMkLst>
        </pc:picChg>
        <pc:picChg chg="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11" creationId="{1371359F-7A21-34BD-7146-9219645AD2ED}"/>
          </ac:picMkLst>
        </pc:picChg>
        <pc:picChg chg="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16" creationId="{52728ED1-AED6-62BB-FF49-E63799BEB0C3}"/>
          </ac:picMkLst>
        </pc:picChg>
        <pc:picChg chg="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17" creationId="{C884FE69-1E8D-5054-8B3B-BD04177E1765}"/>
          </ac:picMkLst>
        </pc:picChg>
        <pc:picChg chg="mod">
          <ac:chgData name="Carvalho, Victoria" userId="974b872f-afce-478f-b8ac-50289f585a5e" providerId="ADAL" clId="{89FC48E4-2F60-4F32-82DF-3F850E6D27B6}" dt="2024-07-03T12:43:17.260" v="2020"/>
          <ac:picMkLst>
            <pc:docMk/>
            <pc:sldMk cId="811582213" sldId="2147326658"/>
            <ac:picMk id="18" creationId="{4B77B7B6-CF00-3098-5F36-2F2A7DAD16D2}"/>
          </ac:picMkLst>
        </pc:picChg>
        <pc:picChg chg="mod">
          <ac:chgData name="Carvalho, Victoria" userId="974b872f-afce-478f-b8ac-50289f585a5e" providerId="ADAL" clId="{89FC48E4-2F60-4F32-82DF-3F850E6D27B6}" dt="2024-07-03T12:44:17.856" v="2032"/>
          <ac:picMkLst>
            <pc:docMk/>
            <pc:sldMk cId="811582213" sldId="2147326658"/>
            <ac:picMk id="20" creationId="{94030356-1D0C-34BB-F70C-9550BEE68248}"/>
          </ac:picMkLst>
        </pc:picChg>
        <pc:picChg chg="mod">
          <ac:chgData name="Carvalho, Victoria" userId="974b872f-afce-478f-b8ac-50289f585a5e" providerId="ADAL" clId="{89FC48E4-2F60-4F32-82DF-3F850E6D27B6}" dt="2024-07-03T12:44:17.856" v="2032"/>
          <ac:picMkLst>
            <pc:docMk/>
            <pc:sldMk cId="811582213" sldId="2147326658"/>
            <ac:picMk id="21" creationId="{E0DB278F-F4D7-585C-8ACD-84807774D53C}"/>
          </ac:picMkLst>
        </pc:picChg>
      </pc:sldChg>
      <pc:sldChg chg="addSp delSp modSp new del mod setBg">
        <pc:chgData name="Carvalho, Victoria" userId="974b872f-afce-478f-b8ac-50289f585a5e" providerId="ADAL" clId="{89FC48E4-2F60-4F32-82DF-3F850E6D27B6}" dt="2024-07-02T14:49:04.557" v="495" actId="47"/>
        <pc:sldMkLst>
          <pc:docMk/>
          <pc:sldMk cId="1133984175" sldId="2147326658"/>
        </pc:sldMkLst>
        <pc:spChg chg="add">
          <ac:chgData name="Carvalho, Victoria" userId="974b872f-afce-478f-b8ac-50289f585a5e" providerId="ADAL" clId="{89FC48E4-2F60-4F32-82DF-3F850E6D27B6}" dt="2024-07-02T14:48:47.689" v="491" actId="26606"/>
          <ac:spMkLst>
            <pc:docMk/>
            <pc:sldMk cId="1133984175" sldId="2147326658"/>
            <ac:spMk id="8" creationId="{42A4FC2C-047E-45A5-965D-8E1E3BF09BC6}"/>
          </ac:spMkLst>
        </pc:spChg>
        <pc:picChg chg="add del mod modCrop">
          <ac:chgData name="Carvalho, Victoria" userId="974b872f-afce-478f-b8ac-50289f585a5e" providerId="ADAL" clId="{89FC48E4-2F60-4F32-82DF-3F850E6D27B6}" dt="2024-07-02T14:49:02.027" v="494" actId="478"/>
          <ac:picMkLst>
            <pc:docMk/>
            <pc:sldMk cId="1133984175" sldId="2147326658"/>
            <ac:picMk id="3" creationId="{A0F97113-F04B-7257-1729-83D60781D3B8}"/>
          </ac:picMkLst>
        </pc:picChg>
      </pc:sldChg>
      <pc:sldChg chg="addSp modSp new del mod ord">
        <pc:chgData name="Carvalho, Victoria" userId="974b872f-afce-478f-b8ac-50289f585a5e" providerId="ADAL" clId="{89FC48E4-2F60-4F32-82DF-3F850E6D27B6}" dt="2024-07-03T14:59:36.779" v="3301" actId="47"/>
        <pc:sldMkLst>
          <pc:docMk/>
          <pc:sldMk cId="1181999675" sldId="2147326659"/>
        </pc:sldMkLst>
        <pc:spChg chg="add mod">
          <ac:chgData name="Carvalho, Victoria" userId="974b872f-afce-478f-b8ac-50289f585a5e" providerId="ADAL" clId="{89FC48E4-2F60-4F32-82DF-3F850E6D27B6}" dt="2024-07-03T14:58:19.826" v="3300" actId="255"/>
          <ac:spMkLst>
            <pc:docMk/>
            <pc:sldMk cId="1181999675" sldId="2147326659"/>
            <ac:spMk id="2" creationId="{8F713D3B-98B0-0762-E324-052447CBACDD}"/>
          </ac:spMkLst>
        </pc:spChg>
      </pc:sldChg>
      <pc:sldChg chg="modSp add mod">
        <pc:chgData name="Carvalho, Victoria" userId="974b872f-afce-478f-b8ac-50289f585a5e" providerId="ADAL" clId="{89FC48E4-2F60-4F32-82DF-3F850E6D27B6}" dt="2024-07-03T14:59:48.917" v="3311" actId="20577"/>
        <pc:sldMkLst>
          <pc:docMk/>
          <pc:sldMk cId="3807686610" sldId="2147326659"/>
        </pc:sldMkLst>
        <pc:spChg chg="mod">
          <ac:chgData name="Carvalho, Victoria" userId="974b872f-afce-478f-b8ac-50289f585a5e" providerId="ADAL" clId="{89FC48E4-2F60-4F32-82DF-3F850E6D27B6}" dt="2024-07-03T14:59:48.917" v="3311" actId="20577"/>
          <ac:spMkLst>
            <pc:docMk/>
            <pc:sldMk cId="3807686610" sldId="2147326659"/>
            <ac:spMk id="5" creationId="{6F75B60B-2F9E-443A-AA22-C1668E68F08A}"/>
          </ac:spMkLst>
        </pc:spChg>
      </pc:sldChg>
      <pc:sldMasterChg chg="addSp mod">
        <pc:chgData name="Carvalho, Victoria" userId="974b872f-afce-478f-b8ac-50289f585a5e" providerId="ADAL" clId="{89FC48E4-2F60-4F32-82DF-3F850E6D27B6}" dt="2024-07-02T13:21:29.084" v="0" actId="33475"/>
        <pc:sldMasterMkLst>
          <pc:docMk/>
          <pc:sldMasterMk cId="2675746937" sldId="2147483648"/>
        </pc:sldMasterMkLst>
        <pc:spChg chg="add">
          <ac:chgData name="Carvalho, Victoria" userId="974b872f-afce-478f-b8ac-50289f585a5e" providerId="ADAL" clId="{89FC48E4-2F60-4F32-82DF-3F850E6D27B6}" dt="2024-07-02T13:21:29.084" v="0" actId="33475"/>
          <ac:spMkLst>
            <pc:docMk/>
            <pc:sldMasterMk cId="2675746937" sldId="2147483648"/>
            <ac:spMk id="8" creationId="{262DCBB3-6A2D-ED2A-8C8F-E2F1CF9E6C04}"/>
          </ac:spMkLst>
        </pc:spChg>
      </pc:sldMasterChg>
    </pc:docChg>
  </pc:docChgLst>
  <pc:docChgLst>
    <pc:chgData name="Costa, Giovana" userId="S::giovana.costa@newellco.com::47c1026a-7ea9-4474-98f8-35d01a91c32a" providerId="AD" clId="Web-{0B0797C6-D601-C9F5-B843-25B1A5671B10}"/>
    <pc:docChg chg="modSld">
      <pc:chgData name="Costa, Giovana" userId="S::giovana.costa@newellco.com::47c1026a-7ea9-4474-98f8-35d01a91c32a" providerId="AD" clId="Web-{0B0797C6-D601-C9F5-B843-25B1A5671B10}" dt="2024-07-04T12:38:27.012" v="156" actId="20577"/>
      <pc:docMkLst>
        <pc:docMk/>
      </pc:docMkLst>
      <pc:sldChg chg="modSp">
        <pc:chgData name="Costa, Giovana" userId="S::giovana.costa@newellco.com::47c1026a-7ea9-4474-98f8-35d01a91c32a" providerId="AD" clId="Web-{0B0797C6-D601-C9F5-B843-25B1A5671B10}" dt="2024-07-04T12:38:27.012" v="156" actId="20577"/>
        <pc:sldMkLst>
          <pc:docMk/>
          <pc:sldMk cId="0" sldId="260"/>
        </pc:sldMkLst>
        <pc:spChg chg="mod">
          <ac:chgData name="Costa, Giovana" userId="S::giovana.costa@newellco.com::47c1026a-7ea9-4474-98f8-35d01a91c32a" providerId="AD" clId="Web-{0B0797C6-D601-C9F5-B843-25B1A5671B10}" dt="2024-07-04T12:38:27.012" v="156" actId="20577"/>
          <ac:spMkLst>
            <pc:docMk/>
            <pc:sldMk cId="0" sldId="260"/>
            <ac:spMk id="385" creationId="{00000000-0000-0000-0000-000000000000}"/>
          </ac:spMkLst>
        </pc:spChg>
      </pc:sldChg>
      <pc:sldChg chg="modSp">
        <pc:chgData name="Costa, Giovana" userId="S::giovana.costa@newellco.com::47c1026a-7ea9-4474-98f8-35d01a91c32a" providerId="AD" clId="Web-{0B0797C6-D601-C9F5-B843-25B1A5671B10}" dt="2024-07-04T12:36:51.932" v="91" actId="20577"/>
        <pc:sldMkLst>
          <pc:docMk/>
          <pc:sldMk cId="3483117637" sldId="2147326655"/>
        </pc:sldMkLst>
        <pc:spChg chg="mod">
          <ac:chgData name="Costa, Giovana" userId="S::giovana.costa@newellco.com::47c1026a-7ea9-4474-98f8-35d01a91c32a" providerId="AD" clId="Web-{0B0797C6-D601-C9F5-B843-25B1A5671B10}" dt="2024-07-04T12:36:51.932" v="91" actId="20577"/>
          <ac:spMkLst>
            <pc:docMk/>
            <pc:sldMk cId="3483117637" sldId="2147326655"/>
            <ac:spMk id="32" creationId="{7508D745-7B62-4310-851F-25AD3BF7BA1B}"/>
          </ac:spMkLst>
        </pc:spChg>
      </pc:sldChg>
    </pc:docChg>
  </pc:docChgLst>
  <pc:docChgLst>
    <pc:chgData name="Carvalho, Joao" userId="169db369-8aa9-48e0-8dd5-981fca358b47" providerId="ADAL" clId="{28CCFE46-A4A6-4B65-A107-E4A929CD6005}"/>
    <pc:docChg chg="undo custSel modSld">
      <pc:chgData name="Carvalho, Joao" userId="169db369-8aa9-48e0-8dd5-981fca358b47" providerId="ADAL" clId="{28CCFE46-A4A6-4B65-A107-E4A929CD6005}" dt="2024-07-31T13:22:41.418" v="33" actId="20577"/>
      <pc:docMkLst>
        <pc:docMk/>
      </pc:docMkLst>
      <pc:sldChg chg="modSp mod">
        <pc:chgData name="Carvalho, Joao" userId="169db369-8aa9-48e0-8dd5-981fca358b47" providerId="ADAL" clId="{28CCFE46-A4A6-4B65-A107-E4A929CD6005}" dt="2024-07-31T13:21:37.042" v="7" actId="20577"/>
        <pc:sldMkLst>
          <pc:docMk/>
          <pc:sldMk cId="2045515529" sldId="1203"/>
        </pc:sldMkLst>
        <pc:graphicFrameChg chg="modGraphic">
          <ac:chgData name="Carvalho, Joao" userId="169db369-8aa9-48e0-8dd5-981fca358b47" providerId="ADAL" clId="{28CCFE46-A4A6-4B65-A107-E4A929CD6005}" dt="2024-07-31T13:21:37.042" v="7" actId="20577"/>
          <ac:graphicFrameMkLst>
            <pc:docMk/>
            <pc:sldMk cId="2045515529" sldId="1203"/>
            <ac:graphicFrameMk id="9" creationId="{C3446BE9-D30D-E347-E4AE-46E651063163}"/>
          </ac:graphicFrameMkLst>
        </pc:graphicFrameChg>
      </pc:sldChg>
      <pc:sldChg chg="modSp mod">
        <pc:chgData name="Carvalho, Joao" userId="169db369-8aa9-48e0-8dd5-981fca358b47" providerId="ADAL" clId="{28CCFE46-A4A6-4B65-A107-E4A929CD6005}" dt="2024-07-31T13:22:27.669" v="31" actId="20577"/>
        <pc:sldMkLst>
          <pc:docMk/>
          <pc:sldMk cId="281567360" sldId="1220"/>
        </pc:sldMkLst>
        <pc:spChg chg="mod">
          <ac:chgData name="Carvalho, Joao" userId="169db369-8aa9-48e0-8dd5-981fca358b47" providerId="ADAL" clId="{28CCFE46-A4A6-4B65-A107-E4A929CD6005}" dt="2024-07-31T13:22:27.669" v="31" actId="20577"/>
          <ac:spMkLst>
            <pc:docMk/>
            <pc:sldMk cId="281567360" sldId="1220"/>
            <ac:spMk id="2" creationId="{02BB2E4B-4578-4A8C-A6C3-71B7437AE71A}"/>
          </ac:spMkLst>
        </pc:spChg>
      </pc:sldChg>
      <pc:sldChg chg="modSp mod">
        <pc:chgData name="Carvalho, Joao" userId="169db369-8aa9-48e0-8dd5-981fca358b47" providerId="ADAL" clId="{28CCFE46-A4A6-4B65-A107-E4A929CD6005}" dt="2024-07-31T13:22:04.778" v="28" actId="1076"/>
        <pc:sldMkLst>
          <pc:docMk/>
          <pc:sldMk cId="321633926" sldId="2147326654"/>
        </pc:sldMkLst>
        <pc:spChg chg="mod">
          <ac:chgData name="Carvalho, Joao" userId="169db369-8aa9-48e0-8dd5-981fca358b47" providerId="ADAL" clId="{28CCFE46-A4A6-4B65-A107-E4A929CD6005}" dt="2024-07-31T13:22:04.778" v="28" actId="1076"/>
          <ac:spMkLst>
            <pc:docMk/>
            <pc:sldMk cId="321633926" sldId="2147326654"/>
            <ac:spMk id="80" creationId="{B687EF02-08EF-4274-8785-028E891C08EF}"/>
          </ac:spMkLst>
        </pc:spChg>
        <pc:grpChg chg="mod">
          <ac:chgData name="Carvalho, Joao" userId="169db369-8aa9-48e0-8dd5-981fca358b47" providerId="ADAL" clId="{28CCFE46-A4A6-4B65-A107-E4A929CD6005}" dt="2024-07-31T13:21:47.595" v="9" actId="1076"/>
          <ac:grpSpMkLst>
            <pc:docMk/>
            <pc:sldMk cId="321633926" sldId="2147326654"/>
            <ac:grpSpMk id="2" creationId="{C52106BB-0134-4758-A792-876E702B9458}"/>
          </ac:grpSpMkLst>
        </pc:grpChg>
      </pc:sldChg>
      <pc:sldChg chg="modSp mod">
        <pc:chgData name="Carvalho, Joao" userId="169db369-8aa9-48e0-8dd5-981fca358b47" providerId="ADAL" clId="{28CCFE46-A4A6-4B65-A107-E4A929CD6005}" dt="2024-07-31T13:22:41.418" v="33" actId="20577"/>
        <pc:sldMkLst>
          <pc:docMk/>
          <pc:sldMk cId="811582213" sldId="2147326658"/>
        </pc:sldMkLst>
        <pc:spChg chg="mod">
          <ac:chgData name="Carvalho, Joao" userId="169db369-8aa9-48e0-8dd5-981fca358b47" providerId="ADAL" clId="{28CCFE46-A4A6-4B65-A107-E4A929CD6005}" dt="2024-07-31T13:22:41.418" v="33" actId="20577"/>
          <ac:spMkLst>
            <pc:docMk/>
            <pc:sldMk cId="811582213" sldId="2147326658"/>
            <ac:spMk id="13" creationId="{2FE421D9-FFCC-500A-4FD7-8812480E685F}"/>
          </ac:spMkLst>
        </pc:spChg>
      </pc:sldChg>
    </pc:docChg>
  </pc:docChgLst>
  <pc:docChgLst>
    <pc:chgData name="Carvalho, Victoria" userId="S::victoria.carvalho@newellco.com::974b872f-afce-478f-b8ac-50289f585a5e" providerId="AD" clId="Web-{BE8F4197-4EDE-A63E-8F8F-FB5B21058B88}"/>
    <pc:docChg chg="modSld">
      <pc:chgData name="Carvalho, Victoria" userId="S::victoria.carvalho@newellco.com::974b872f-afce-478f-b8ac-50289f585a5e" providerId="AD" clId="Web-{BE8F4197-4EDE-A63E-8F8F-FB5B21058B88}" dt="2024-07-16T17:34:33.565" v="75"/>
      <pc:docMkLst>
        <pc:docMk/>
      </pc:docMkLst>
      <pc:sldChg chg="modSp">
        <pc:chgData name="Carvalho, Victoria" userId="S::victoria.carvalho@newellco.com::974b872f-afce-478f-b8ac-50289f585a5e" providerId="AD" clId="Web-{BE8F4197-4EDE-A63E-8F8F-FB5B21058B88}" dt="2024-07-16T17:34:33.565" v="75"/>
        <pc:sldMkLst>
          <pc:docMk/>
          <pc:sldMk cId="2045515529" sldId="1203"/>
        </pc:sldMkLst>
        <pc:graphicFrameChg chg="mod modGraphic">
          <ac:chgData name="Carvalho, Victoria" userId="S::victoria.carvalho@newellco.com::974b872f-afce-478f-b8ac-50289f585a5e" providerId="AD" clId="Web-{BE8F4197-4EDE-A63E-8F8F-FB5B21058B88}" dt="2024-07-16T17:34:33.565" v="75"/>
          <ac:graphicFrameMkLst>
            <pc:docMk/>
            <pc:sldMk cId="2045515529" sldId="1203"/>
            <ac:graphicFrameMk id="9" creationId="{C3446BE9-D30D-E347-E4AE-46E65106316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34E41-7CCB-443C-9C37-4D44DB176A6F}" type="datetimeFigureOut">
              <a:rPr lang="pt-BR" smtClean="0"/>
              <a:t>31/07/2024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92276-B142-4E3E-BC3C-C5566A9C5BA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75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b258ec2f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b258ec2f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0938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64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803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1521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5962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701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b258ec2f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b258ec2f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887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8904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192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31.07.2024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62DCBB3-6A2D-ED2A-8C8F-E2F1CF9E6C0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893562" y="63500"/>
            <a:ext cx="43338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18" Type="http://schemas.openxmlformats.org/officeDocument/2006/relationships/image" Target="../media/image2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17" Type="http://schemas.openxmlformats.org/officeDocument/2006/relationships/image" Target="../media/image24.png"/><Relationship Id="rId2" Type="http://schemas.openxmlformats.org/officeDocument/2006/relationships/image" Target="../media/image9.jpeg"/><Relationship Id="rId16" Type="http://schemas.openxmlformats.org/officeDocument/2006/relationships/image" Target="../media/image23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sv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éu azul com nuvens&#10;&#10;Descrição gerada automaticamente">
            <a:extLst>
              <a:ext uri="{FF2B5EF4-FFF2-40B4-BE49-F238E27FC236}">
                <a16:creationId xmlns:a16="http://schemas.microsoft.com/office/drawing/2014/main" id="{B4843B02-307F-4A5B-9DE1-44A4C5DB28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0214" y="2005909"/>
            <a:ext cx="4087992" cy="2183310"/>
          </a:xfrm>
          <a:prstGeom prst="rect">
            <a:avLst/>
          </a:prstGeom>
          <a:noFill/>
          <a:ln>
            <a:noFill/>
          </a:ln>
          <a:effectLst>
            <a:outerShdw blurRad="428625" dist="47625" dir="5400000" algn="bl" rotWithShape="0">
              <a:srgbClr val="272E60">
                <a:alpha val="70000"/>
              </a:srgbClr>
            </a:outerShdw>
          </a:effectLst>
        </p:spPr>
      </p:pic>
      <p:sp>
        <p:nvSpPr>
          <p:cNvPr id="5" name="Google Shape;65;p14">
            <a:extLst>
              <a:ext uri="{FF2B5EF4-FFF2-40B4-BE49-F238E27FC236}">
                <a16:creationId xmlns:a16="http://schemas.microsoft.com/office/drawing/2014/main" id="{6F75B60B-2F9E-443A-AA22-C1668E68F08A}"/>
              </a:ext>
            </a:extLst>
          </p:cNvPr>
          <p:cNvSpPr txBox="1"/>
          <p:nvPr/>
        </p:nvSpPr>
        <p:spPr>
          <a:xfrm>
            <a:off x="2432500" y="3828492"/>
            <a:ext cx="7158980" cy="170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NOVA FRITADEIRA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OFRT930</a:t>
            </a:r>
            <a:endParaRPr lang="pt-BR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pt-B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>
            <a:extLst>
              <a:ext uri="{FF2B5EF4-FFF2-40B4-BE49-F238E27FC236}">
                <a16:creationId xmlns:a16="http://schemas.microsoft.com/office/drawing/2014/main" id="{C4FCCD50-A26A-5CE1-EC45-884EBEC4CD2E}"/>
              </a:ext>
            </a:extLst>
          </p:cNvPr>
          <p:cNvSpPr/>
          <p:nvPr/>
        </p:nvSpPr>
        <p:spPr>
          <a:xfrm>
            <a:off x="-29383" y="-14068"/>
            <a:ext cx="12192000" cy="687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  <a:sym typeface="Arial"/>
            </a:endParaRPr>
          </a:p>
        </p:txBody>
      </p:sp>
      <p:pic>
        <p:nvPicPr>
          <p:cNvPr id="44" name="Imagem 43">
            <a:extLst>
              <a:ext uri="{FF2B5EF4-FFF2-40B4-BE49-F238E27FC236}">
                <a16:creationId xmlns:a16="http://schemas.microsoft.com/office/drawing/2014/main" id="{4EEBF6E7-E4C0-479E-9D86-8DFF2318D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97" y="1017473"/>
            <a:ext cx="3071021" cy="111833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C52106BB-0134-4758-A792-876E702B9458}"/>
              </a:ext>
            </a:extLst>
          </p:cNvPr>
          <p:cNvGrpSpPr/>
          <p:nvPr/>
        </p:nvGrpSpPr>
        <p:grpSpPr>
          <a:xfrm>
            <a:off x="-1650574" y="3680351"/>
            <a:ext cx="9517855" cy="3402323"/>
            <a:chOff x="249299" y="2658972"/>
            <a:chExt cx="7503433" cy="2551744"/>
          </a:xfrm>
        </p:grpSpPr>
        <p:sp>
          <p:nvSpPr>
            <p:cNvPr id="4" name="Forma Livre: Forma 3">
              <a:extLst>
                <a:ext uri="{FF2B5EF4-FFF2-40B4-BE49-F238E27FC236}">
                  <a16:creationId xmlns:a16="http://schemas.microsoft.com/office/drawing/2014/main" id="{897BB297-D7B2-4C99-B3DD-F3311F74CF5C}"/>
                </a:ext>
              </a:extLst>
            </p:cNvPr>
            <p:cNvSpPr/>
            <p:nvPr/>
          </p:nvSpPr>
          <p:spPr>
            <a:xfrm>
              <a:off x="4826545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1F2338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+mn-lt"/>
                  <a:cs typeface="+mn-lt"/>
                </a:rPr>
                <a:t>PHILIPS – RI9252/91</a:t>
              </a:r>
            </a:p>
          </p:txBody>
        </p:sp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035826A8-CE7A-400E-A788-1A78438E511E}"/>
                </a:ext>
              </a:extLst>
            </p:cNvPr>
            <p:cNvSpPr/>
            <p:nvPr/>
          </p:nvSpPr>
          <p:spPr>
            <a:xfrm>
              <a:off x="4826545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" name="Forma Livre: Forma 5">
              <a:extLst>
                <a:ext uri="{FF2B5EF4-FFF2-40B4-BE49-F238E27FC236}">
                  <a16:creationId xmlns:a16="http://schemas.microsoft.com/office/drawing/2014/main" id="{E48F1120-A350-422F-8A6D-0CBF6164429F}"/>
                </a:ext>
              </a:extLst>
            </p:cNvPr>
            <p:cNvSpPr/>
            <p:nvPr/>
          </p:nvSpPr>
          <p:spPr>
            <a:xfrm>
              <a:off x="4826545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FEFED"/>
                </a:highlight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4F39F362-D076-4291-B8D7-BA0EAD5E00C2}"/>
                </a:ext>
              </a:extLst>
            </p:cNvPr>
            <p:cNvSpPr/>
            <p:nvPr/>
          </p:nvSpPr>
          <p:spPr>
            <a:xfrm>
              <a:off x="4826545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99CFC5BE-4F15-4C36-943C-E9CAF089D5F6}"/>
                </a:ext>
              </a:extLst>
            </p:cNvPr>
            <p:cNvSpPr/>
            <p:nvPr/>
          </p:nvSpPr>
          <p:spPr>
            <a:xfrm>
              <a:off x="4826545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17840FCB-F264-4EE5-A73F-618B80BBAADA}"/>
                </a:ext>
              </a:extLst>
            </p:cNvPr>
            <p:cNvSpPr/>
            <p:nvPr/>
          </p:nvSpPr>
          <p:spPr>
            <a:xfrm>
              <a:off x="4826545" y="420678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60 minutos</a:t>
              </a: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Forma Livre: Forma 10">
              <a:extLst>
                <a:ext uri="{FF2B5EF4-FFF2-40B4-BE49-F238E27FC236}">
                  <a16:creationId xmlns:a16="http://schemas.microsoft.com/office/drawing/2014/main" id="{EB300F63-D0A2-4597-9FEA-B11BD148D1A5}"/>
                </a:ext>
              </a:extLst>
            </p:cNvPr>
            <p:cNvSpPr/>
            <p:nvPr/>
          </p:nvSpPr>
          <p:spPr>
            <a:xfrm>
              <a:off x="6342703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1F2338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F7823655-D952-4A27-AB99-F660B30C8B17}"/>
                </a:ext>
              </a:extLst>
            </p:cNvPr>
            <p:cNvSpPr/>
            <p:nvPr/>
          </p:nvSpPr>
          <p:spPr>
            <a:xfrm>
              <a:off x="6342703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Forma Livre: Forma 12">
              <a:extLst>
                <a:ext uri="{FF2B5EF4-FFF2-40B4-BE49-F238E27FC236}">
                  <a16:creationId xmlns:a16="http://schemas.microsoft.com/office/drawing/2014/main" id="{2141D4A6-A1E4-4C4A-B24E-473292D1D2B8}"/>
                </a:ext>
              </a:extLst>
            </p:cNvPr>
            <p:cNvSpPr/>
            <p:nvPr/>
          </p:nvSpPr>
          <p:spPr>
            <a:xfrm>
              <a:off x="6342703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Forma Livre: Forma 16">
              <a:extLst>
                <a:ext uri="{FF2B5EF4-FFF2-40B4-BE49-F238E27FC236}">
                  <a16:creationId xmlns:a16="http://schemas.microsoft.com/office/drawing/2014/main" id="{FE319271-F681-4047-BC97-C3375BE00512}"/>
                </a:ext>
              </a:extLst>
            </p:cNvPr>
            <p:cNvSpPr/>
            <p:nvPr/>
          </p:nvSpPr>
          <p:spPr>
            <a:xfrm>
              <a:off x="6342703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78F35AE5-3353-483F-BD93-875F183E5265}"/>
                </a:ext>
              </a:extLst>
            </p:cNvPr>
            <p:cNvSpPr/>
            <p:nvPr/>
          </p:nvSpPr>
          <p:spPr>
            <a:xfrm>
              <a:off x="6342703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E68DB8D2-FA63-4716-B6D4-0EEF028A301E}"/>
                </a:ext>
              </a:extLst>
            </p:cNvPr>
            <p:cNvSpPr/>
            <p:nvPr/>
          </p:nvSpPr>
          <p:spPr>
            <a:xfrm>
              <a:off x="6342703" y="420678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60 minutos</a:t>
              </a:r>
              <a:endParaRPr 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7A256866-2F31-4AD2-8B81-C0B329BFA385}"/>
                </a:ext>
              </a:extLst>
            </p:cNvPr>
            <p:cNvSpPr/>
            <p:nvPr/>
          </p:nvSpPr>
          <p:spPr>
            <a:xfrm>
              <a:off x="2013046" y="296853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Forma Livre: Forma 223">
              <a:extLst>
                <a:ext uri="{FF2B5EF4-FFF2-40B4-BE49-F238E27FC236}">
                  <a16:creationId xmlns:a16="http://schemas.microsoft.com/office/drawing/2014/main" id="{4632ADD5-310D-4119-A219-0328BA60638A}"/>
                </a:ext>
              </a:extLst>
            </p:cNvPr>
            <p:cNvSpPr/>
            <p:nvPr/>
          </p:nvSpPr>
          <p:spPr>
            <a:xfrm>
              <a:off x="2013046" y="3278097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Forma Livre: Forma 224">
              <a:extLst>
                <a:ext uri="{FF2B5EF4-FFF2-40B4-BE49-F238E27FC236}">
                  <a16:creationId xmlns:a16="http://schemas.microsoft.com/office/drawing/2014/main" id="{6F255560-B643-443D-B751-311FA15DDBE5}"/>
                </a:ext>
              </a:extLst>
            </p:cNvPr>
            <p:cNvSpPr/>
            <p:nvPr/>
          </p:nvSpPr>
          <p:spPr>
            <a:xfrm>
              <a:off x="2013046" y="3587659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Forma Livre: Forma 225">
              <a:extLst>
                <a:ext uri="{FF2B5EF4-FFF2-40B4-BE49-F238E27FC236}">
                  <a16:creationId xmlns:a16="http://schemas.microsoft.com/office/drawing/2014/main" id="{B4B75D1B-A44B-4D1A-85F9-FECA7790B785}"/>
                </a:ext>
              </a:extLst>
            </p:cNvPr>
            <p:cNvSpPr/>
            <p:nvPr/>
          </p:nvSpPr>
          <p:spPr>
            <a:xfrm>
              <a:off x="2013046" y="3897222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Forma Livre: Forma 226">
              <a:extLst>
                <a:ext uri="{FF2B5EF4-FFF2-40B4-BE49-F238E27FC236}">
                  <a16:creationId xmlns:a16="http://schemas.microsoft.com/office/drawing/2014/main" id="{78B8C08D-D015-44F4-B565-1A4803C7683B}"/>
                </a:ext>
              </a:extLst>
            </p:cNvPr>
            <p:cNvSpPr/>
            <p:nvPr/>
          </p:nvSpPr>
          <p:spPr>
            <a:xfrm>
              <a:off x="2013046" y="420678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Forma Livre: Forma 227">
              <a:extLst>
                <a:ext uri="{FF2B5EF4-FFF2-40B4-BE49-F238E27FC236}">
                  <a16:creationId xmlns:a16="http://schemas.microsoft.com/office/drawing/2014/main" id="{1E70040D-C921-4162-96CC-EBAF04640260}"/>
                </a:ext>
              </a:extLst>
            </p:cNvPr>
            <p:cNvSpPr/>
            <p:nvPr/>
          </p:nvSpPr>
          <p:spPr>
            <a:xfrm>
              <a:off x="3322289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91B2B1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Forma Livre: Forma 228">
              <a:extLst>
                <a:ext uri="{FF2B5EF4-FFF2-40B4-BE49-F238E27FC236}">
                  <a16:creationId xmlns:a16="http://schemas.microsoft.com/office/drawing/2014/main" id="{FD401C97-0F11-423F-8458-ADB9E347418A}"/>
                </a:ext>
              </a:extLst>
            </p:cNvPr>
            <p:cNvSpPr/>
            <p:nvPr/>
          </p:nvSpPr>
          <p:spPr>
            <a:xfrm>
              <a:off x="3322289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Forma Livre: Forma 229">
              <a:extLst>
                <a:ext uri="{FF2B5EF4-FFF2-40B4-BE49-F238E27FC236}">
                  <a16:creationId xmlns:a16="http://schemas.microsoft.com/office/drawing/2014/main" id="{0B92D761-5A6D-453E-9C23-107EFE0A4D63}"/>
                </a:ext>
              </a:extLst>
            </p:cNvPr>
            <p:cNvSpPr/>
            <p:nvPr/>
          </p:nvSpPr>
          <p:spPr>
            <a:xfrm>
              <a:off x="3322289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Forma Livre: Forma 230">
              <a:extLst>
                <a:ext uri="{FF2B5EF4-FFF2-40B4-BE49-F238E27FC236}">
                  <a16:creationId xmlns:a16="http://schemas.microsoft.com/office/drawing/2014/main" id="{41447008-0CF2-4D86-8CCA-BBD1D74EA151}"/>
                </a:ext>
              </a:extLst>
            </p:cNvPr>
            <p:cNvSpPr/>
            <p:nvPr/>
          </p:nvSpPr>
          <p:spPr>
            <a:xfrm>
              <a:off x="3322289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Forma Livre: Forma 231">
              <a:extLst>
                <a:ext uri="{FF2B5EF4-FFF2-40B4-BE49-F238E27FC236}">
                  <a16:creationId xmlns:a16="http://schemas.microsoft.com/office/drawing/2014/main" id="{AA0E1F26-8718-4964-8A00-5F364F071492}"/>
                </a:ext>
              </a:extLst>
            </p:cNvPr>
            <p:cNvSpPr/>
            <p:nvPr/>
          </p:nvSpPr>
          <p:spPr>
            <a:xfrm>
              <a:off x="3322289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Forma Livre: Forma 232">
              <a:extLst>
                <a:ext uri="{FF2B5EF4-FFF2-40B4-BE49-F238E27FC236}">
                  <a16:creationId xmlns:a16="http://schemas.microsoft.com/office/drawing/2014/main" id="{8C9D5E9F-4B97-4B7B-8DB4-8811D0C2A32F}"/>
                </a:ext>
              </a:extLst>
            </p:cNvPr>
            <p:cNvSpPr/>
            <p:nvPr/>
          </p:nvSpPr>
          <p:spPr>
            <a:xfrm>
              <a:off x="3314963" y="419945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Verdana"/>
                </a:rPr>
                <a:t>60 minutos</a:t>
              </a: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</a:endParaRPr>
            </a:p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78" name="CaixaDeTexto 77">
              <a:extLst>
                <a:ext uri="{FF2B5EF4-FFF2-40B4-BE49-F238E27FC236}">
                  <a16:creationId xmlns:a16="http://schemas.microsoft.com/office/drawing/2014/main" id="{8B9A6107-7CD7-48B1-B36E-496EA0ECCC3A}"/>
                </a:ext>
              </a:extLst>
            </p:cNvPr>
            <p:cNvSpPr txBox="1"/>
            <p:nvPr/>
          </p:nvSpPr>
          <p:spPr>
            <a:xfrm>
              <a:off x="3314536" y="332827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Grelha</a:t>
              </a:r>
              <a:endPara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79" name="CaixaDeTexto 78">
              <a:extLst>
                <a:ext uri="{FF2B5EF4-FFF2-40B4-BE49-F238E27FC236}">
                  <a16:creationId xmlns:a16="http://schemas.microsoft.com/office/drawing/2014/main" id="{3573E44C-9A19-4F65-B5C3-ACCD9D1D30E3}"/>
                </a:ext>
              </a:extLst>
            </p:cNvPr>
            <p:cNvSpPr txBox="1"/>
            <p:nvPr/>
          </p:nvSpPr>
          <p:spPr>
            <a:xfrm>
              <a:off x="3321260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8</a:t>
              </a: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</a:rPr>
                <a:t>0 a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0" name="CaixaDeTexto 79">
              <a:extLst>
                <a:ext uri="{FF2B5EF4-FFF2-40B4-BE49-F238E27FC236}">
                  <a16:creationId xmlns:a16="http://schemas.microsoft.com/office/drawing/2014/main" id="{B687EF02-08EF-4274-8785-028E891C08EF}"/>
                </a:ext>
              </a:extLst>
            </p:cNvPr>
            <p:cNvSpPr txBox="1"/>
            <p:nvPr/>
          </p:nvSpPr>
          <p:spPr>
            <a:xfrm>
              <a:off x="3314536" y="3935578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1700W</a:t>
              </a:r>
              <a:endPara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81" name="CaixaDeTexto 80">
              <a:extLst>
                <a:ext uri="{FF2B5EF4-FFF2-40B4-BE49-F238E27FC236}">
                  <a16:creationId xmlns:a16="http://schemas.microsoft.com/office/drawing/2014/main" id="{7EDB51C0-4ED5-4EBD-A58D-E7F6E4EE2CFD}"/>
                </a:ext>
              </a:extLst>
            </p:cNvPr>
            <p:cNvSpPr txBox="1"/>
            <p:nvPr/>
          </p:nvSpPr>
          <p:spPr>
            <a:xfrm>
              <a:off x="3498041" y="500296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1124ED32-4531-4743-BC2F-5AE3ADDAF3F9}"/>
                </a:ext>
              </a:extLst>
            </p:cNvPr>
            <p:cNvSpPr txBox="1"/>
            <p:nvPr/>
          </p:nvSpPr>
          <p:spPr>
            <a:xfrm>
              <a:off x="2090595" y="3028645"/>
              <a:ext cx="979660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CAPACIDADE</a:t>
              </a:r>
            </a:p>
          </p:txBody>
        </p:sp>
        <p:sp>
          <p:nvSpPr>
            <p:cNvPr id="60" name="CaixaDeTexto 59">
              <a:extLst>
                <a:ext uri="{FF2B5EF4-FFF2-40B4-BE49-F238E27FC236}">
                  <a16:creationId xmlns:a16="http://schemas.microsoft.com/office/drawing/2014/main" id="{ECC44866-F303-4088-B91E-5791B5406858}"/>
                </a:ext>
              </a:extLst>
            </p:cNvPr>
            <p:cNvSpPr txBox="1"/>
            <p:nvPr/>
          </p:nvSpPr>
          <p:spPr>
            <a:xfrm>
              <a:off x="2090592" y="3263447"/>
              <a:ext cx="979660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FORMATO INTERNO</a:t>
              </a:r>
            </a:p>
          </p:txBody>
        </p:sp>
        <p:sp>
          <p:nvSpPr>
            <p:cNvPr id="61" name="CaixaDeTexto 60">
              <a:extLst>
                <a:ext uri="{FF2B5EF4-FFF2-40B4-BE49-F238E27FC236}">
                  <a16:creationId xmlns:a16="http://schemas.microsoft.com/office/drawing/2014/main" id="{92F1FF56-2BEB-4C65-8E7D-3AB326510637}"/>
                </a:ext>
              </a:extLst>
            </p:cNvPr>
            <p:cNvSpPr txBox="1"/>
            <p:nvPr/>
          </p:nvSpPr>
          <p:spPr>
            <a:xfrm>
              <a:off x="2023353" y="3640332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TEMPERATURA</a:t>
              </a:r>
            </a:p>
          </p:txBody>
        </p:sp>
        <p:sp>
          <p:nvSpPr>
            <p:cNvPr id="62" name="CaixaDeTexto 61">
              <a:extLst>
                <a:ext uri="{FF2B5EF4-FFF2-40B4-BE49-F238E27FC236}">
                  <a16:creationId xmlns:a16="http://schemas.microsoft.com/office/drawing/2014/main" id="{F3280BDF-9E22-4168-B78B-6F357C26B6CE}"/>
                </a:ext>
              </a:extLst>
            </p:cNvPr>
            <p:cNvSpPr txBox="1"/>
            <p:nvPr/>
          </p:nvSpPr>
          <p:spPr>
            <a:xfrm>
              <a:off x="2023353" y="3949237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POTÊNCIA</a:t>
              </a:r>
            </a:p>
          </p:txBody>
        </p:sp>
        <p:sp>
          <p:nvSpPr>
            <p:cNvPr id="63" name="CaixaDeTexto 62">
              <a:extLst>
                <a:ext uri="{FF2B5EF4-FFF2-40B4-BE49-F238E27FC236}">
                  <a16:creationId xmlns:a16="http://schemas.microsoft.com/office/drawing/2014/main" id="{081E1DCC-2BE1-49F8-AD89-DB6598161EB8}"/>
                </a:ext>
              </a:extLst>
            </p:cNvPr>
            <p:cNvSpPr txBox="1"/>
            <p:nvPr/>
          </p:nvSpPr>
          <p:spPr>
            <a:xfrm>
              <a:off x="2000355" y="4249260"/>
              <a:ext cx="1231263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TIMER</a:t>
              </a:r>
            </a:p>
          </p:txBody>
        </p:sp>
        <p:sp>
          <p:nvSpPr>
            <p:cNvPr id="67" name="CaixaDeTexto 66">
              <a:extLst>
                <a:ext uri="{FF2B5EF4-FFF2-40B4-BE49-F238E27FC236}">
                  <a16:creationId xmlns:a16="http://schemas.microsoft.com/office/drawing/2014/main" id="{BEAE3C3D-29E8-433A-901B-AE093F6ECA0B}"/>
                </a:ext>
              </a:extLst>
            </p:cNvPr>
            <p:cNvSpPr txBox="1"/>
            <p:nvPr/>
          </p:nvSpPr>
          <p:spPr>
            <a:xfrm>
              <a:off x="3302466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5</a:t>
              </a: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  <a:sym typeface="Arial"/>
                </a:rPr>
                <a:t>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9" name="CaixaDeTexto 88">
              <a:extLst>
                <a:ext uri="{FF2B5EF4-FFF2-40B4-BE49-F238E27FC236}">
                  <a16:creationId xmlns:a16="http://schemas.microsoft.com/office/drawing/2014/main" id="{DF809C95-163B-4E2C-B020-5CC3C8B41A7B}"/>
                </a:ext>
              </a:extLst>
            </p:cNvPr>
            <p:cNvSpPr txBox="1"/>
            <p:nvPr/>
          </p:nvSpPr>
          <p:spPr>
            <a:xfrm>
              <a:off x="3316405" y="2714651"/>
              <a:ext cx="1425849" cy="1924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Verdana"/>
                  <a:cs typeface="Arial"/>
                  <a:sym typeface="Arial"/>
                </a:rPr>
                <a:t>OFRT930</a:t>
              </a:r>
              <a:endParaRPr kumimoji="0" lang="pt-BR" sz="10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90" name="CaixaDeTexto 89">
              <a:extLst>
                <a:ext uri="{FF2B5EF4-FFF2-40B4-BE49-F238E27FC236}">
                  <a16:creationId xmlns:a16="http://schemas.microsoft.com/office/drawing/2014/main" id="{E0F0E7E1-D241-4D88-B00C-734CA34459BB}"/>
                </a:ext>
              </a:extLst>
            </p:cNvPr>
            <p:cNvSpPr txBox="1"/>
            <p:nvPr/>
          </p:nvSpPr>
          <p:spPr>
            <a:xfrm>
              <a:off x="6334210" y="2711298"/>
              <a:ext cx="1418522" cy="311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 defTabSz="1219170">
                <a:defRPr/>
              </a:pPr>
              <a:r>
                <a:rPr lang="pt-BR" sz="1050" b="1" dirty="0">
                  <a:solidFill>
                    <a:srgbClr val="FFFFFF"/>
                  </a:solidFill>
                  <a:latin typeface="Verdana"/>
                  <a:ea typeface="Verdana"/>
                </a:rPr>
                <a:t>ARNO – UFE2</a:t>
              </a:r>
              <a:endParaRPr lang="en-US" sz="1050" dirty="0">
                <a:solidFill>
                  <a:srgbClr val="FFFFFF"/>
                </a:solidFill>
                <a:latin typeface="Verdana"/>
                <a:ea typeface="Verdana"/>
              </a:endParaRPr>
            </a:p>
            <a:p>
              <a:pPr algn="ctr" defTabSz="1219170">
                <a:defRPr/>
              </a:pPr>
              <a:endParaRPr lang="pt-BR" sz="1050" b="1" dirty="0">
                <a:solidFill>
                  <a:srgbClr val="FFFFFF"/>
                </a:solidFill>
                <a:latin typeface="Verdana"/>
                <a:ea typeface="Roboto Light"/>
              </a:endParaRPr>
            </a:p>
          </p:txBody>
        </p:sp>
        <p:sp>
          <p:nvSpPr>
            <p:cNvPr id="108" name="CaixaDeTexto 107">
              <a:extLst>
                <a:ext uri="{FF2B5EF4-FFF2-40B4-BE49-F238E27FC236}">
                  <a16:creationId xmlns:a16="http://schemas.microsoft.com/office/drawing/2014/main" id="{3506BE35-DE87-49C5-A2B9-B419C4E45CC0}"/>
                </a:ext>
              </a:extLst>
            </p:cNvPr>
            <p:cNvSpPr txBox="1"/>
            <p:nvPr/>
          </p:nvSpPr>
          <p:spPr>
            <a:xfrm>
              <a:off x="4849168" y="3323792"/>
              <a:ext cx="1407055" cy="34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Cesto</a:t>
              </a:r>
              <a:endParaRPr lang="pt-BR" sz="1200" kern="0" dirty="0">
                <a:ea typeface="+mn-lt"/>
                <a:cs typeface="+mn-lt"/>
                <a:sym typeface="Arial"/>
              </a:endParaRPr>
            </a:p>
            <a:p>
              <a:pPr marL="0" marR="0" lvl="0" indent="0" algn="ctr" defTabSz="121917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09" name="CaixaDeTexto 108">
              <a:extLst>
                <a:ext uri="{FF2B5EF4-FFF2-40B4-BE49-F238E27FC236}">
                  <a16:creationId xmlns:a16="http://schemas.microsoft.com/office/drawing/2014/main" id="{8233CFD8-BFF3-4E77-813C-34E662378B02}"/>
                </a:ext>
              </a:extLst>
            </p:cNvPr>
            <p:cNvSpPr txBox="1"/>
            <p:nvPr/>
          </p:nvSpPr>
          <p:spPr>
            <a:xfrm>
              <a:off x="4842344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</a:rPr>
                <a:t>80 a 200°C</a:t>
              </a: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110" name="CaixaDeTexto 109">
              <a:extLst>
                <a:ext uri="{FF2B5EF4-FFF2-40B4-BE49-F238E27FC236}">
                  <a16:creationId xmlns:a16="http://schemas.microsoft.com/office/drawing/2014/main" id="{013FC684-F65C-4FCA-9B8E-E658FFD30028}"/>
                </a:ext>
              </a:extLst>
            </p:cNvPr>
            <p:cNvSpPr txBox="1"/>
            <p:nvPr/>
          </p:nvSpPr>
          <p:spPr>
            <a:xfrm>
              <a:off x="4842343" y="3947276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1490W</a:t>
              </a:r>
              <a:endPara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1" name="CaixaDeTexto 110">
              <a:extLst>
                <a:ext uri="{FF2B5EF4-FFF2-40B4-BE49-F238E27FC236}">
                  <a16:creationId xmlns:a16="http://schemas.microsoft.com/office/drawing/2014/main" id="{C878BD63-5D82-4E24-B9A5-1673990B6B02}"/>
                </a:ext>
              </a:extLst>
            </p:cNvPr>
            <p:cNvSpPr txBox="1"/>
            <p:nvPr/>
          </p:nvSpPr>
          <p:spPr>
            <a:xfrm>
              <a:off x="249299" y="2731621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kumimoji="0" lang="pt-BR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Verdana"/>
                <a:ea typeface="Verdana"/>
                <a:cs typeface="Arial"/>
                <a:sym typeface="Arial"/>
              </a:endParaRPr>
            </a:p>
          </p:txBody>
        </p:sp>
        <p:sp>
          <p:nvSpPr>
            <p:cNvPr id="112" name="CaixaDeTexto 111">
              <a:extLst>
                <a:ext uri="{FF2B5EF4-FFF2-40B4-BE49-F238E27FC236}">
                  <a16:creationId xmlns:a16="http://schemas.microsoft.com/office/drawing/2014/main" id="{8AE10CFC-695A-4D7C-B680-4F468DF13612}"/>
                </a:ext>
              </a:extLst>
            </p:cNvPr>
            <p:cNvSpPr txBox="1"/>
            <p:nvPr/>
          </p:nvSpPr>
          <p:spPr>
            <a:xfrm>
              <a:off x="4823550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4,1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3" name="CaixaDeTexto 112">
              <a:extLst>
                <a:ext uri="{FF2B5EF4-FFF2-40B4-BE49-F238E27FC236}">
                  <a16:creationId xmlns:a16="http://schemas.microsoft.com/office/drawing/2014/main" id="{5CDF434B-F1B4-40BB-9718-A1A16EA79D5F}"/>
                </a:ext>
              </a:extLst>
            </p:cNvPr>
            <p:cNvSpPr txBox="1"/>
            <p:nvPr/>
          </p:nvSpPr>
          <p:spPr>
            <a:xfrm>
              <a:off x="6327487" y="3317726"/>
              <a:ext cx="1407055" cy="34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Grelha</a:t>
              </a: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  <a:sym typeface="Arial"/>
              </a:endParaRPr>
            </a:p>
            <a:p>
              <a:pPr marL="0" marR="0" lvl="0" indent="0" algn="ctr" defTabSz="121917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4" name="CaixaDeTexto 113">
              <a:extLst>
                <a:ext uri="{FF2B5EF4-FFF2-40B4-BE49-F238E27FC236}">
                  <a16:creationId xmlns:a16="http://schemas.microsoft.com/office/drawing/2014/main" id="{489AF131-C2C5-4467-8B5D-93018CEAAC36}"/>
                </a:ext>
              </a:extLst>
            </p:cNvPr>
            <p:cNvSpPr txBox="1"/>
            <p:nvPr/>
          </p:nvSpPr>
          <p:spPr>
            <a:xfrm>
              <a:off x="6334211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</a:rPr>
                <a:t>80 a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115" name="CaixaDeTexto 114">
              <a:extLst>
                <a:ext uri="{FF2B5EF4-FFF2-40B4-BE49-F238E27FC236}">
                  <a16:creationId xmlns:a16="http://schemas.microsoft.com/office/drawing/2014/main" id="{E7D1CC9C-E36D-4B4F-A333-4B97D575D8FB}"/>
                </a:ext>
              </a:extLst>
            </p:cNvPr>
            <p:cNvSpPr txBox="1"/>
            <p:nvPr/>
          </p:nvSpPr>
          <p:spPr>
            <a:xfrm>
              <a:off x="6334210" y="3947276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1620W</a:t>
              </a:r>
              <a:endPara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116" name="CaixaDeTexto 115">
              <a:extLst>
                <a:ext uri="{FF2B5EF4-FFF2-40B4-BE49-F238E27FC236}">
                  <a16:creationId xmlns:a16="http://schemas.microsoft.com/office/drawing/2014/main" id="{789F1039-92A9-4BDE-98F2-7433DCF53AC2}"/>
                </a:ext>
              </a:extLst>
            </p:cNvPr>
            <p:cNvSpPr txBox="1"/>
            <p:nvPr/>
          </p:nvSpPr>
          <p:spPr>
            <a:xfrm>
              <a:off x="341723" y="3097968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7" name="CaixaDeTexto 116">
              <a:extLst>
                <a:ext uri="{FF2B5EF4-FFF2-40B4-BE49-F238E27FC236}">
                  <a16:creationId xmlns:a16="http://schemas.microsoft.com/office/drawing/2014/main" id="{3BF855B9-1126-41D1-91BA-0DAEFF210CD4}"/>
                </a:ext>
              </a:extLst>
            </p:cNvPr>
            <p:cNvSpPr txBox="1"/>
            <p:nvPr/>
          </p:nvSpPr>
          <p:spPr>
            <a:xfrm>
              <a:off x="6315417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4,2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</p:grpSp>
      <p:sp>
        <p:nvSpPr>
          <p:cNvPr id="10" name="Forma Livre: Forma 232">
            <a:extLst>
              <a:ext uri="{FF2B5EF4-FFF2-40B4-BE49-F238E27FC236}">
                <a16:creationId xmlns:a16="http://schemas.microsoft.com/office/drawing/2014/main" id="{36EB4A09-8B18-496E-9C59-19F38C252A7F}"/>
              </a:ext>
            </a:extLst>
          </p:cNvPr>
          <p:cNvSpPr/>
          <p:nvPr/>
        </p:nvSpPr>
        <p:spPr>
          <a:xfrm>
            <a:off x="2219671" y="6159558"/>
            <a:ext cx="1794610" cy="400578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dirty="0"/>
          </a:p>
        </p:txBody>
      </p:sp>
      <p:sp>
        <p:nvSpPr>
          <p:cNvPr id="14" name="Forma Livre: Forma 232">
            <a:extLst>
              <a:ext uri="{FF2B5EF4-FFF2-40B4-BE49-F238E27FC236}">
                <a16:creationId xmlns:a16="http://schemas.microsoft.com/office/drawing/2014/main" id="{50E8C93E-45F8-4761-AB9D-FB5CDC3EC303}"/>
              </a:ext>
            </a:extLst>
          </p:cNvPr>
          <p:cNvSpPr/>
          <p:nvPr/>
        </p:nvSpPr>
        <p:spPr>
          <a:xfrm>
            <a:off x="4156774" y="6159917"/>
            <a:ext cx="1769898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15" name="Forma Livre: Forma 232">
            <a:extLst>
              <a:ext uri="{FF2B5EF4-FFF2-40B4-BE49-F238E27FC236}">
                <a16:creationId xmlns:a16="http://schemas.microsoft.com/office/drawing/2014/main" id="{3E07F3D9-047B-4728-955F-4017AC8D1AA2}"/>
              </a:ext>
            </a:extLst>
          </p:cNvPr>
          <p:cNvSpPr/>
          <p:nvPr/>
        </p:nvSpPr>
        <p:spPr>
          <a:xfrm>
            <a:off x="593892" y="6167598"/>
            <a:ext cx="1510916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050" b="1" kern="0">
                <a:solidFill>
                  <a:srgbClr val="070D33"/>
                </a:solidFill>
                <a:latin typeface="Verdana"/>
                <a:ea typeface="Verdana"/>
                <a:cs typeface="Verdana"/>
              </a:rPr>
              <a:t>PAINEL</a:t>
            </a:r>
            <a:endParaRPr lang="en-US" sz="1100">
              <a:ea typeface="Roboto Light"/>
            </a:endParaRPr>
          </a:p>
        </p:txBody>
      </p:sp>
      <p:sp>
        <p:nvSpPr>
          <p:cNvPr id="83" name="Forma Livre: Forma 232">
            <a:extLst>
              <a:ext uri="{FF2B5EF4-FFF2-40B4-BE49-F238E27FC236}">
                <a16:creationId xmlns:a16="http://schemas.microsoft.com/office/drawing/2014/main" id="{9DBCD3EA-CBB8-455D-A553-F16D6BF9AF0F}"/>
              </a:ext>
            </a:extLst>
          </p:cNvPr>
          <p:cNvSpPr/>
          <p:nvPr/>
        </p:nvSpPr>
        <p:spPr>
          <a:xfrm>
            <a:off x="6085918" y="6159917"/>
            <a:ext cx="177402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88" name="CaixaDeTexto 87">
            <a:extLst>
              <a:ext uri="{FF2B5EF4-FFF2-40B4-BE49-F238E27FC236}">
                <a16:creationId xmlns:a16="http://schemas.microsoft.com/office/drawing/2014/main" id="{4D2FA03A-14C2-613D-0E35-085368945E05}"/>
              </a:ext>
            </a:extLst>
          </p:cNvPr>
          <p:cNvSpPr txBox="1"/>
          <p:nvPr/>
        </p:nvSpPr>
        <p:spPr>
          <a:xfrm>
            <a:off x="9763270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>
                <a:solidFill>
                  <a:srgbClr val="FFFFFF"/>
                </a:solidFill>
                <a:latin typeface="Verdana"/>
                <a:ea typeface="Verdana"/>
              </a:rPr>
              <a:t>ELECTROLUX EAF50</a:t>
            </a:r>
            <a:endParaRPr lang="en-US" sz="1050">
              <a:solidFill>
                <a:srgbClr val="FFFFFF"/>
              </a:solidFill>
              <a:latin typeface="Verdana"/>
              <a:ea typeface="Verdana"/>
            </a:endParaRPr>
          </a:p>
          <a:p>
            <a:pPr algn="ctr" defTabSz="1219170">
              <a:defRPr/>
            </a:pPr>
            <a:endParaRPr lang="pt-BR" sz="1050" b="1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240" name="Forma Livre: Forma 232">
            <a:extLst>
              <a:ext uri="{FF2B5EF4-FFF2-40B4-BE49-F238E27FC236}">
                <a16:creationId xmlns:a16="http://schemas.microsoft.com/office/drawing/2014/main" id="{B0540FD4-F0D7-EE01-39EC-FD26A9B8DF66}"/>
              </a:ext>
            </a:extLst>
          </p:cNvPr>
          <p:cNvSpPr/>
          <p:nvPr/>
        </p:nvSpPr>
        <p:spPr>
          <a:xfrm>
            <a:off x="7950361" y="6179103"/>
            <a:ext cx="1769232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241" name="Forma Livre: Forma 240">
            <a:extLst>
              <a:ext uri="{FF2B5EF4-FFF2-40B4-BE49-F238E27FC236}">
                <a16:creationId xmlns:a16="http://schemas.microsoft.com/office/drawing/2014/main" id="{1BA00124-EB24-9574-3FF9-62C4267075A1}"/>
              </a:ext>
            </a:extLst>
          </p:cNvPr>
          <p:cNvSpPr/>
          <p:nvPr/>
        </p:nvSpPr>
        <p:spPr>
          <a:xfrm>
            <a:off x="7950361" y="5775627"/>
            <a:ext cx="1769232" cy="38393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</a:rPr>
              <a:t>60 minutos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2" name="Forma Livre: Forma 241">
            <a:extLst>
              <a:ext uri="{FF2B5EF4-FFF2-40B4-BE49-F238E27FC236}">
                <a16:creationId xmlns:a16="http://schemas.microsoft.com/office/drawing/2014/main" id="{0B0E7C2F-C19F-8059-36DE-4A5381A1482C}"/>
              </a:ext>
            </a:extLst>
          </p:cNvPr>
          <p:cNvSpPr/>
          <p:nvPr/>
        </p:nvSpPr>
        <p:spPr>
          <a:xfrm>
            <a:off x="7943414" y="5362520"/>
            <a:ext cx="1769232" cy="391914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3" name="Forma Livre: Forma 242">
            <a:extLst>
              <a:ext uri="{FF2B5EF4-FFF2-40B4-BE49-F238E27FC236}">
                <a16:creationId xmlns:a16="http://schemas.microsoft.com/office/drawing/2014/main" id="{607E96A6-AAC0-545C-567D-DE31784EAE2C}"/>
              </a:ext>
            </a:extLst>
          </p:cNvPr>
          <p:cNvSpPr/>
          <p:nvPr/>
        </p:nvSpPr>
        <p:spPr>
          <a:xfrm>
            <a:off x="7949693" y="4943552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4" name="Forma Livre: Forma 243">
            <a:extLst>
              <a:ext uri="{FF2B5EF4-FFF2-40B4-BE49-F238E27FC236}">
                <a16:creationId xmlns:a16="http://schemas.microsoft.com/office/drawing/2014/main" id="{7F28E210-0059-DB19-15F5-2E6066B31538}"/>
              </a:ext>
            </a:extLst>
          </p:cNvPr>
          <p:cNvSpPr/>
          <p:nvPr/>
        </p:nvSpPr>
        <p:spPr>
          <a:xfrm>
            <a:off x="7960797" y="4518770"/>
            <a:ext cx="1758795" cy="39579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5" name="Forma Livre: Forma 244">
            <a:extLst>
              <a:ext uri="{FF2B5EF4-FFF2-40B4-BE49-F238E27FC236}">
                <a16:creationId xmlns:a16="http://schemas.microsoft.com/office/drawing/2014/main" id="{887EA0E9-D6C9-A060-EE8E-3499E59AF5A7}"/>
              </a:ext>
            </a:extLst>
          </p:cNvPr>
          <p:cNvSpPr/>
          <p:nvPr/>
        </p:nvSpPr>
        <p:spPr>
          <a:xfrm>
            <a:off x="7960799" y="4099903"/>
            <a:ext cx="1758794" cy="391606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6" name="Forma Livre: Forma 245">
            <a:extLst>
              <a:ext uri="{FF2B5EF4-FFF2-40B4-BE49-F238E27FC236}">
                <a16:creationId xmlns:a16="http://schemas.microsoft.com/office/drawing/2014/main" id="{72CFE35E-C78F-4802-5B2B-AFAA01E36F28}"/>
              </a:ext>
            </a:extLst>
          </p:cNvPr>
          <p:cNvSpPr/>
          <p:nvPr/>
        </p:nvSpPr>
        <p:spPr>
          <a:xfrm>
            <a:off x="7949693" y="3677858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1F2338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7" name="CaixaDeTexto 246">
            <a:extLst>
              <a:ext uri="{FF2B5EF4-FFF2-40B4-BE49-F238E27FC236}">
                <a16:creationId xmlns:a16="http://schemas.microsoft.com/office/drawing/2014/main" id="{0A09EC7C-6E3F-93E9-3AB0-81EF7421EEFF}"/>
              </a:ext>
            </a:extLst>
          </p:cNvPr>
          <p:cNvSpPr txBox="1"/>
          <p:nvPr/>
        </p:nvSpPr>
        <p:spPr>
          <a:xfrm>
            <a:off x="7888960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ELGIN – VISIO FRY</a:t>
            </a: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248" name="CaixaDeTexto 247">
            <a:extLst>
              <a:ext uri="{FF2B5EF4-FFF2-40B4-BE49-F238E27FC236}">
                <a16:creationId xmlns:a16="http://schemas.microsoft.com/office/drawing/2014/main" id="{A54525C5-7C74-D00E-70BE-A5AB7A0D76BB}"/>
              </a:ext>
            </a:extLst>
          </p:cNvPr>
          <p:cNvSpPr txBox="1"/>
          <p:nvPr/>
        </p:nvSpPr>
        <p:spPr>
          <a:xfrm>
            <a:off x="7904250" y="4159573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5 Litros</a:t>
            </a:r>
            <a:endParaRPr lang="pt-BR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249" name="CaixaDeTexto 248">
            <a:extLst>
              <a:ext uri="{FF2B5EF4-FFF2-40B4-BE49-F238E27FC236}">
                <a16:creationId xmlns:a16="http://schemas.microsoft.com/office/drawing/2014/main" id="{AF6ED4C3-1255-3F6F-A297-21F970C315B9}"/>
              </a:ext>
            </a:extLst>
          </p:cNvPr>
          <p:cNvSpPr txBox="1"/>
          <p:nvPr/>
        </p:nvSpPr>
        <p:spPr>
          <a:xfrm>
            <a:off x="7888960" y="4537467"/>
            <a:ext cx="1876073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Cesto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250" name="CaixaDeTexto 249">
            <a:extLst>
              <a:ext uri="{FF2B5EF4-FFF2-40B4-BE49-F238E27FC236}">
                <a16:creationId xmlns:a16="http://schemas.microsoft.com/office/drawing/2014/main" id="{45CA1721-813D-7174-E91B-B2B579D848AF}"/>
              </a:ext>
            </a:extLst>
          </p:cNvPr>
          <p:cNvSpPr txBox="1"/>
          <p:nvPr/>
        </p:nvSpPr>
        <p:spPr>
          <a:xfrm>
            <a:off x="8004398" y="5003857"/>
            <a:ext cx="1832472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Arial"/>
              </a:rPr>
              <a:t>80 a 200°C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sp>
        <p:nvSpPr>
          <p:cNvPr id="251" name="CaixaDeTexto 250">
            <a:extLst>
              <a:ext uri="{FF2B5EF4-FFF2-40B4-BE49-F238E27FC236}">
                <a16:creationId xmlns:a16="http://schemas.microsoft.com/office/drawing/2014/main" id="{2BDBF0CE-2737-5910-80E3-E4D930F86A8E}"/>
              </a:ext>
            </a:extLst>
          </p:cNvPr>
          <p:cNvSpPr txBox="1"/>
          <p:nvPr/>
        </p:nvSpPr>
        <p:spPr>
          <a:xfrm>
            <a:off x="7904249" y="5427919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1700W</a:t>
            </a:r>
            <a:endParaRPr kumimoji="0"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16" name="Imagem 15" descr="Uma imagem contendo no interior, monitor, frente, computador&#10;&#10;Descrição gerada automaticamente">
            <a:extLst>
              <a:ext uri="{FF2B5EF4-FFF2-40B4-BE49-F238E27FC236}">
                <a16:creationId xmlns:a16="http://schemas.microsoft.com/office/drawing/2014/main" id="{7980F611-DC0F-E801-862A-B78110086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608" y="2150480"/>
            <a:ext cx="1162221" cy="1384295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B7893DE9-4C9C-556C-088C-7DB4A05D3A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8654" y="2044955"/>
            <a:ext cx="1366138" cy="1566468"/>
          </a:xfrm>
          <a:prstGeom prst="rect">
            <a:avLst/>
          </a:prstGeom>
        </p:spPr>
      </p:pic>
      <p:sp>
        <p:nvSpPr>
          <p:cNvPr id="236" name="CaixaDeTexto 235">
            <a:extLst>
              <a:ext uri="{FF2B5EF4-FFF2-40B4-BE49-F238E27FC236}">
                <a16:creationId xmlns:a16="http://schemas.microsoft.com/office/drawing/2014/main" id="{94B735C3-BFA4-A716-18C3-115E6ACE4610}"/>
              </a:ext>
            </a:extLst>
          </p:cNvPr>
          <p:cNvSpPr txBox="1"/>
          <p:nvPr/>
        </p:nvSpPr>
        <p:spPr>
          <a:xfrm>
            <a:off x="9747980" y="3719331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WAP – GRAND FAMILY</a:t>
            </a: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pic>
        <p:nvPicPr>
          <p:cNvPr id="36" name="Imagem 35">
            <a:extLst>
              <a:ext uri="{FF2B5EF4-FFF2-40B4-BE49-F238E27FC236}">
                <a16:creationId xmlns:a16="http://schemas.microsoft.com/office/drawing/2014/main" id="{A600288D-1A4B-C2AA-8781-8DD4CE1C7B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5949" y="1993531"/>
            <a:ext cx="1366138" cy="1617892"/>
          </a:xfrm>
          <a:prstGeom prst="rect">
            <a:avLst/>
          </a:prstGeom>
        </p:spPr>
      </p:pic>
      <p:sp>
        <p:nvSpPr>
          <p:cNvPr id="38" name="CaixaDeTexto 37">
            <a:extLst>
              <a:ext uri="{FF2B5EF4-FFF2-40B4-BE49-F238E27FC236}">
                <a16:creationId xmlns:a16="http://schemas.microsoft.com/office/drawing/2014/main" id="{81561B01-3E49-37BB-317E-E5C6A0768AFA}"/>
              </a:ext>
            </a:extLst>
          </p:cNvPr>
          <p:cNvSpPr txBox="1"/>
          <p:nvPr/>
        </p:nvSpPr>
        <p:spPr>
          <a:xfrm>
            <a:off x="6362429" y="1480216"/>
            <a:ext cx="1210356" cy="476726"/>
          </a:xfrm>
          <a:prstGeom prst="roundRect">
            <a:avLst/>
          </a:prstGeom>
          <a:solidFill>
            <a:srgbClr val="002060"/>
          </a:solidFill>
          <a:ln>
            <a:solidFill>
              <a:srgbClr val="0F1015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pt-BR" sz="1100" b="0" i="0" dirty="0">
                <a:solidFill>
                  <a:schemeClr val="bg1"/>
                </a:solidFill>
                <a:effectLst/>
                <a:latin typeface="DinPro"/>
              </a:rPr>
              <a:t>Air Plus Expert e </a:t>
            </a:r>
          </a:p>
          <a:p>
            <a:pPr algn="l"/>
            <a:r>
              <a:rPr lang="pt-BR" sz="1100" b="0" i="0" dirty="0">
                <a:solidFill>
                  <a:schemeClr val="bg1"/>
                </a:solidFill>
                <a:effectLst/>
                <a:latin typeface="DinPro"/>
              </a:rPr>
              <a:t>Grill Digital</a:t>
            </a:r>
          </a:p>
        </p:txBody>
      </p:sp>
      <p:pic>
        <p:nvPicPr>
          <p:cNvPr id="40" name="Imagem 39">
            <a:extLst>
              <a:ext uri="{FF2B5EF4-FFF2-40B4-BE49-F238E27FC236}">
                <a16:creationId xmlns:a16="http://schemas.microsoft.com/office/drawing/2014/main" id="{B51D61E9-78AC-174F-7AB7-D67CB579C3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1455" y="1933174"/>
            <a:ext cx="1302720" cy="1619963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C8641EEC-7AD6-7A6E-E2D5-454C840389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8883" y="1967928"/>
            <a:ext cx="1395930" cy="1585209"/>
          </a:xfrm>
          <a:prstGeom prst="rect">
            <a:avLst/>
          </a:prstGeom>
        </p:spPr>
      </p:pic>
      <p:sp>
        <p:nvSpPr>
          <p:cNvPr id="42" name="Forma Livre: Forma 232">
            <a:extLst>
              <a:ext uri="{FF2B5EF4-FFF2-40B4-BE49-F238E27FC236}">
                <a16:creationId xmlns:a16="http://schemas.microsoft.com/office/drawing/2014/main" id="{3C9A7196-0823-18DC-4AD9-7E6B6686E206}"/>
              </a:ext>
            </a:extLst>
          </p:cNvPr>
          <p:cNvSpPr/>
          <p:nvPr/>
        </p:nvSpPr>
        <p:spPr>
          <a:xfrm>
            <a:off x="9834456" y="6169092"/>
            <a:ext cx="1769232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Verdana"/>
              </a:rPr>
              <a:t>Mecânico</a:t>
            </a:r>
            <a:endParaRPr lang="en-US" sz="120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1A45A99F-CBB0-F593-4216-5937BFB24C08}"/>
              </a:ext>
            </a:extLst>
          </p:cNvPr>
          <p:cNvSpPr/>
          <p:nvPr/>
        </p:nvSpPr>
        <p:spPr>
          <a:xfrm>
            <a:off x="9834456" y="5776537"/>
            <a:ext cx="1769232" cy="38393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</a:rPr>
              <a:t>60 minutos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184CD468-8F66-7556-D0F1-B980E743F4C1}"/>
              </a:ext>
            </a:extLst>
          </p:cNvPr>
          <p:cNvSpPr/>
          <p:nvPr/>
        </p:nvSpPr>
        <p:spPr>
          <a:xfrm>
            <a:off x="9827509" y="5352509"/>
            <a:ext cx="1769232" cy="391914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7A75B8FD-4017-20CE-4C07-E70F015915EA}"/>
              </a:ext>
            </a:extLst>
          </p:cNvPr>
          <p:cNvSpPr/>
          <p:nvPr/>
        </p:nvSpPr>
        <p:spPr>
          <a:xfrm>
            <a:off x="9833788" y="4933541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8" name="Forma Livre: Forma 47">
            <a:extLst>
              <a:ext uri="{FF2B5EF4-FFF2-40B4-BE49-F238E27FC236}">
                <a16:creationId xmlns:a16="http://schemas.microsoft.com/office/drawing/2014/main" id="{7846A4B7-D80E-9830-977A-175EB905D9F9}"/>
              </a:ext>
            </a:extLst>
          </p:cNvPr>
          <p:cNvSpPr/>
          <p:nvPr/>
        </p:nvSpPr>
        <p:spPr>
          <a:xfrm>
            <a:off x="9844892" y="4508759"/>
            <a:ext cx="1758795" cy="39579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21E43E1F-2424-FD28-2BC8-3C24BBACC1BE}"/>
              </a:ext>
            </a:extLst>
          </p:cNvPr>
          <p:cNvSpPr/>
          <p:nvPr/>
        </p:nvSpPr>
        <p:spPr>
          <a:xfrm>
            <a:off x="9844894" y="4089892"/>
            <a:ext cx="1758794" cy="391606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F111DB6A-90A1-9D84-675F-D9D1003F53F1}"/>
              </a:ext>
            </a:extLst>
          </p:cNvPr>
          <p:cNvSpPr/>
          <p:nvPr/>
        </p:nvSpPr>
        <p:spPr>
          <a:xfrm>
            <a:off x="9833788" y="3667847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1F2338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2EC5B66D-278B-1F4C-8962-947CA6B62ECE}"/>
              </a:ext>
            </a:extLst>
          </p:cNvPr>
          <p:cNvSpPr txBox="1"/>
          <p:nvPr/>
        </p:nvSpPr>
        <p:spPr>
          <a:xfrm>
            <a:off x="9788345" y="4149562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5 Litros</a:t>
            </a:r>
            <a:endParaRPr lang="pt-BR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3F1C876D-F423-FE0C-E611-5EFA44358884}"/>
              </a:ext>
            </a:extLst>
          </p:cNvPr>
          <p:cNvSpPr txBox="1"/>
          <p:nvPr/>
        </p:nvSpPr>
        <p:spPr>
          <a:xfrm>
            <a:off x="9888493" y="4993846"/>
            <a:ext cx="1832472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Arial"/>
              </a:rPr>
              <a:t>80 a 200°C</a:t>
            </a:r>
            <a:endParaRPr lang="pt-BR" sz="12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4F9318F6-1B36-DCF4-2598-F13512BFB530}"/>
              </a:ext>
            </a:extLst>
          </p:cNvPr>
          <p:cNvSpPr txBox="1"/>
          <p:nvPr/>
        </p:nvSpPr>
        <p:spPr>
          <a:xfrm>
            <a:off x="9788344" y="5417908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1500W</a:t>
            </a:r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4" name="Fluxograma: Processo Alternativo 53">
            <a:extLst>
              <a:ext uri="{FF2B5EF4-FFF2-40B4-BE49-F238E27FC236}">
                <a16:creationId xmlns:a16="http://schemas.microsoft.com/office/drawing/2014/main" id="{87D3F0D2-EDB9-A203-DEDC-80B3456115EF}"/>
              </a:ext>
            </a:extLst>
          </p:cNvPr>
          <p:cNvSpPr/>
          <p:nvPr/>
        </p:nvSpPr>
        <p:spPr>
          <a:xfrm>
            <a:off x="10121202" y="1435452"/>
            <a:ext cx="1210355" cy="448505"/>
          </a:xfrm>
          <a:prstGeom prst="flowChartAlternateProces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dirty="0"/>
              <a:t>Fritadeira mais vendida da marca. 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A11C2561-3C95-76E9-8F43-63C02C02B3E7}"/>
              </a:ext>
            </a:extLst>
          </p:cNvPr>
          <p:cNvSpPr txBox="1"/>
          <p:nvPr/>
        </p:nvSpPr>
        <p:spPr>
          <a:xfrm>
            <a:off x="9773055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ELECTROLUX EAF50</a:t>
            </a:r>
            <a:endParaRPr lang="en-US" sz="1050" dirty="0">
              <a:solidFill>
                <a:srgbClr val="FFFFFF"/>
              </a:solidFill>
              <a:latin typeface="Verdana"/>
              <a:ea typeface="Verdana"/>
            </a:endParaRP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FB10E801-4782-7199-64FF-56E427E1A4A7}"/>
              </a:ext>
            </a:extLst>
          </p:cNvPr>
          <p:cNvSpPr txBox="1"/>
          <p:nvPr/>
        </p:nvSpPr>
        <p:spPr>
          <a:xfrm>
            <a:off x="9795725" y="4575056"/>
            <a:ext cx="1876073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Cesto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633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éu azul com nuvens&#10;&#10;Descrição gerada automaticamente">
            <a:extLst>
              <a:ext uri="{FF2B5EF4-FFF2-40B4-BE49-F238E27FC236}">
                <a16:creationId xmlns:a16="http://schemas.microsoft.com/office/drawing/2014/main" id="{B4843B02-307F-4A5B-9DE1-44A4C5DB28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6992" y="1880074"/>
            <a:ext cx="4087992" cy="2183310"/>
          </a:xfrm>
          <a:prstGeom prst="rect">
            <a:avLst/>
          </a:prstGeom>
          <a:noFill/>
          <a:ln>
            <a:noFill/>
          </a:ln>
          <a:effectLst>
            <a:outerShdw blurRad="428625" dist="47625" dir="5400000" algn="bl" rotWithShape="0">
              <a:srgbClr val="272E60">
                <a:alpha val="70000"/>
              </a:srgbClr>
            </a:outerShdw>
          </a:effectLst>
        </p:spPr>
      </p:pic>
      <p:sp>
        <p:nvSpPr>
          <p:cNvPr id="5" name="Google Shape;65;p14">
            <a:extLst>
              <a:ext uri="{FF2B5EF4-FFF2-40B4-BE49-F238E27FC236}">
                <a16:creationId xmlns:a16="http://schemas.microsoft.com/office/drawing/2014/main" id="{6F75B60B-2F9E-443A-AA22-C1668E68F08A}"/>
              </a:ext>
            </a:extLst>
          </p:cNvPr>
          <p:cNvSpPr txBox="1"/>
          <p:nvPr/>
        </p:nvSpPr>
        <p:spPr>
          <a:xfrm>
            <a:off x="2432500" y="3962716"/>
            <a:ext cx="7158980" cy="170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BOAS VENDAS!</a:t>
            </a:r>
            <a:endParaRPr lang="pt-BR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pt-B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8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tângulo 55">
            <a:extLst>
              <a:ext uri="{FF2B5EF4-FFF2-40B4-BE49-F238E27FC236}">
                <a16:creationId xmlns:a16="http://schemas.microsoft.com/office/drawing/2014/main" id="{AF2ADA2D-30C1-4E6F-AB73-855759D508E9}"/>
              </a:ext>
            </a:extLst>
          </p:cNvPr>
          <p:cNvSpPr/>
          <p:nvPr/>
        </p:nvSpPr>
        <p:spPr>
          <a:xfrm>
            <a:off x="0" y="0"/>
            <a:ext cx="459254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  <a:latin typeface="Roboto Light"/>
            </a:endParaRPr>
          </a:p>
        </p:txBody>
      </p:sp>
      <p:grpSp>
        <p:nvGrpSpPr>
          <p:cNvPr id="47" name="Gráfico 3">
            <a:extLst>
              <a:ext uri="{FF2B5EF4-FFF2-40B4-BE49-F238E27FC236}">
                <a16:creationId xmlns:a16="http://schemas.microsoft.com/office/drawing/2014/main" id="{8ABD3CB5-725C-40CE-8C83-DC33E240E71D}"/>
              </a:ext>
            </a:extLst>
          </p:cNvPr>
          <p:cNvGrpSpPr/>
          <p:nvPr/>
        </p:nvGrpSpPr>
        <p:grpSpPr>
          <a:xfrm>
            <a:off x="684985" y="884532"/>
            <a:ext cx="1947417" cy="374790"/>
            <a:chOff x="3371850" y="2338387"/>
            <a:chExt cx="2395537" cy="461033"/>
          </a:xfrm>
          <a:solidFill>
            <a:srgbClr val="1F2337"/>
          </a:solidFill>
        </p:grpSpPr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12C28A6D-6559-46C6-8E15-C57955D36287}"/>
                </a:ext>
              </a:extLst>
            </p:cNvPr>
            <p:cNvSpPr/>
            <p:nvPr/>
          </p:nvSpPr>
          <p:spPr>
            <a:xfrm>
              <a:off x="3371850" y="2338387"/>
              <a:ext cx="231457" cy="461033"/>
            </a:xfrm>
            <a:custGeom>
              <a:avLst/>
              <a:gdLst>
                <a:gd name="connsiteX0" fmla="*/ 113348 w 231457"/>
                <a:gd name="connsiteY0" fmla="*/ 0 h 461033"/>
                <a:gd name="connsiteX1" fmla="*/ 118110 w 231457"/>
                <a:gd name="connsiteY1" fmla="*/ 0 h 461033"/>
                <a:gd name="connsiteX2" fmla="*/ 231458 w 231457"/>
                <a:gd name="connsiteY2" fmla="*/ 95250 h 461033"/>
                <a:gd name="connsiteX3" fmla="*/ 231458 w 231457"/>
                <a:gd name="connsiteY3" fmla="*/ 365760 h 461033"/>
                <a:gd name="connsiteX4" fmla="*/ 118110 w 231457"/>
                <a:gd name="connsiteY4" fmla="*/ 461010 h 461033"/>
                <a:gd name="connsiteX5" fmla="*/ 113348 w 231457"/>
                <a:gd name="connsiteY5" fmla="*/ 461010 h 461033"/>
                <a:gd name="connsiteX6" fmla="*/ 0 w 231457"/>
                <a:gd name="connsiteY6" fmla="*/ 365760 h 461033"/>
                <a:gd name="connsiteX7" fmla="*/ 0 w 231457"/>
                <a:gd name="connsiteY7" fmla="*/ 95250 h 461033"/>
                <a:gd name="connsiteX8" fmla="*/ 113348 w 231457"/>
                <a:gd name="connsiteY8" fmla="*/ 0 h 461033"/>
                <a:gd name="connsiteX9" fmla="*/ 116205 w 231457"/>
                <a:gd name="connsiteY9" fmla="*/ 396240 h 461033"/>
                <a:gd name="connsiteX10" fmla="*/ 157163 w 231457"/>
                <a:gd name="connsiteY10" fmla="*/ 355283 h 461033"/>
                <a:gd name="connsiteX11" fmla="*/ 157163 w 231457"/>
                <a:gd name="connsiteY11" fmla="*/ 107633 h 461033"/>
                <a:gd name="connsiteX12" fmla="*/ 116205 w 231457"/>
                <a:gd name="connsiteY12" fmla="*/ 66675 h 461033"/>
                <a:gd name="connsiteX13" fmla="*/ 75248 w 231457"/>
                <a:gd name="connsiteY13" fmla="*/ 107633 h 461033"/>
                <a:gd name="connsiteX14" fmla="*/ 75248 w 231457"/>
                <a:gd name="connsiteY14" fmla="*/ 355283 h 461033"/>
                <a:gd name="connsiteX15" fmla="*/ 116205 w 231457"/>
                <a:gd name="connsiteY15" fmla="*/ 396240 h 46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1457" h="461033">
                  <a:moveTo>
                    <a:pt x="113348" y="0"/>
                  </a:moveTo>
                  <a:lnTo>
                    <a:pt x="118110" y="0"/>
                  </a:lnTo>
                  <a:cubicBezTo>
                    <a:pt x="186690" y="0"/>
                    <a:pt x="231458" y="26670"/>
                    <a:pt x="231458" y="95250"/>
                  </a:cubicBezTo>
                  <a:lnTo>
                    <a:pt x="231458" y="365760"/>
                  </a:lnTo>
                  <a:cubicBezTo>
                    <a:pt x="231458" y="434340"/>
                    <a:pt x="186690" y="461010"/>
                    <a:pt x="118110" y="461010"/>
                  </a:cubicBezTo>
                  <a:lnTo>
                    <a:pt x="113348" y="461010"/>
                  </a:lnTo>
                  <a:cubicBezTo>
                    <a:pt x="44768" y="461963"/>
                    <a:pt x="0" y="434340"/>
                    <a:pt x="0" y="365760"/>
                  </a:cubicBezTo>
                  <a:lnTo>
                    <a:pt x="0" y="95250"/>
                  </a:lnTo>
                  <a:cubicBezTo>
                    <a:pt x="0" y="26670"/>
                    <a:pt x="44768" y="0"/>
                    <a:pt x="113348" y="0"/>
                  </a:cubicBezTo>
                  <a:close/>
                  <a:moveTo>
                    <a:pt x="116205" y="396240"/>
                  </a:moveTo>
                  <a:cubicBezTo>
                    <a:pt x="140970" y="396240"/>
                    <a:pt x="157163" y="387668"/>
                    <a:pt x="157163" y="355283"/>
                  </a:cubicBezTo>
                  <a:lnTo>
                    <a:pt x="157163" y="107633"/>
                  </a:lnTo>
                  <a:cubicBezTo>
                    <a:pt x="157163" y="75248"/>
                    <a:pt x="140018" y="66675"/>
                    <a:pt x="116205" y="66675"/>
                  </a:cubicBezTo>
                  <a:cubicBezTo>
                    <a:pt x="92393" y="66675"/>
                    <a:pt x="75248" y="75248"/>
                    <a:pt x="75248" y="107633"/>
                  </a:cubicBezTo>
                  <a:lnTo>
                    <a:pt x="75248" y="355283"/>
                  </a:lnTo>
                  <a:cubicBezTo>
                    <a:pt x="75248" y="386715"/>
                    <a:pt x="91440" y="396240"/>
                    <a:pt x="116205" y="396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114EAA9D-261B-49D3-AC80-64244B3923A9}"/>
                </a:ext>
              </a:extLst>
            </p:cNvPr>
            <p:cNvSpPr/>
            <p:nvPr/>
          </p:nvSpPr>
          <p:spPr>
            <a:xfrm>
              <a:off x="3769042" y="2343149"/>
              <a:ext cx="318134" cy="451485"/>
            </a:xfrm>
            <a:custGeom>
              <a:avLst/>
              <a:gdLst>
                <a:gd name="connsiteX0" fmla="*/ 179070 w 318134"/>
                <a:gd name="connsiteY0" fmla="*/ 385763 h 451485"/>
                <a:gd name="connsiteX1" fmla="*/ 137160 w 318134"/>
                <a:gd name="connsiteY1" fmla="*/ 385763 h 451485"/>
                <a:gd name="connsiteX2" fmla="*/ 69532 w 318134"/>
                <a:gd name="connsiteY2" fmla="*/ 175260 h 451485"/>
                <a:gd name="connsiteX3" fmla="*/ 69532 w 318134"/>
                <a:gd name="connsiteY3" fmla="*/ 451485 h 451485"/>
                <a:gd name="connsiteX4" fmla="*/ 0 w 318134"/>
                <a:gd name="connsiteY4" fmla="*/ 451485 h 451485"/>
                <a:gd name="connsiteX5" fmla="*/ 0 w 318134"/>
                <a:gd name="connsiteY5" fmla="*/ 0 h 451485"/>
                <a:gd name="connsiteX6" fmla="*/ 70485 w 318134"/>
                <a:gd name="connsiteY6" fmla="*/ 0 h 451485"/>
                <a:gd name="connsiteX7" fmla="*/ 157163 w 318134"/>
                <a:gd name="connsiteY7" fmla="*/ 261938 h 451485"/>
                <a:gd name="connsiteX8" fmla="*/ 244793 w 318134"/>
                <a:gd name="connsiteY8" fmla="*/ 0 h 451485"/>
                <a:gd name="connsiteX9" fmla="*/ 318135 w 318134"/>
                <a:gd name="connsiteY9" fmla="*/ 0 h 451485"/>
                <a:gd name="connsiteX10" fmla="*/ 318135 w 318134"/>
                <a:gd name="connsiteY10" fmla="*/ 451485 h 451485"/>
                <a:gd name="connsiteX11" fmla="*/ 245745 w 318134"/>
                <a:gd name="connsiteY11" fmla="*/ 451485 h 451485"/>
                <a:gd name="connsiteX12" fmla="*/ 245745 w 318134"/>
                <a:gd name="connsiteY12" fmla="*/ 175260 h 451485"/>
                <a:gd name="connsiteX13" fmla="*/ 179070 w 318134"/>
                <a:gd name="connsiteY13" fmla="*/ 385763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8134" h="451485">
                  <a:moveTo>
                    <a:pt x="179070" y="385763"/>
                  </a:moveTo>
                  <a:lnTo>
                    <a:pt x="137160" y="385763"/>
                  </a:lnTo>
                  <a:lnTo>
                    <a:pt x="69532" y="175260"/>
                  </a:lnTo>
                  <a:lnTo>
                    <a:pt x="69532" y="451485"/>
                  </a:lnTo>
                  <a:lnTo>
                    <a:pt x="0" y="451485"/>
                  </a:lnTo>
                  <a:lnTo>
                    <a:pt x="0" y="0"/>
                  </a:lnTo>
                  <a:lnTo>
                    <a:pt x="70485" y="0"/>
                  </a:lnTo>
                  <a:lnTo>
                    <a:pt x="157163" y="261938"/>
                  </a:lnTo>
                  <a:lnTo>
                    <a:pt x="244793" y="0"/>
                  </a:lnTo>
                  <a:lnTo>
                    <a:pt x="318135" y="0"/>
                  </a:lnTo>
                  <a:lnTo>
                    <a:pt x="318135" y="451485"/>
                  </a:lnTo>
                  <a:lnTo>
                    <a:pt x="245745" y="451485"/>
                  </a:lnTo>
                  <a:lnTo>
                    <a:pt x="245745" y="175260"/>
                  </a:lnTo>
                  <a:lnTo>
                    <a:pt x="179070" y="3857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3EDF58EF-AC66-4B65-AF08-7E0B2A7A2D13}"/>
                </a:ext>
              </a:extLst>
            </p:cNvPr>
            <p:cNvSpPr/>
            <p:nvPr/>
          </p:nvSpPr>
          <p:spPr>
            <a:xfrm>
              <a:off x="4151947" y="2343149"/>
              <a:ext cx="200025" cy="451485"/>
            </a:xfrm>
            <a:custGeom>
              <a:avLst/>
              <a:gdLst>
                <a:gd name="connsiteX0" fmla="*/ 0 w 200025"/>
                <a:gd name="connsiteY0" fmla="*/ 451485 h 451485"/>
                <a:gd name="connsiteX1" fmla="*/ 0 w 200025"/>
                <a:gd name="connsiteY1" fmla="*/ 0 h 451485"/>
                <a:gd name="connsiteX2" fmla="*/ 198120 w 200025"/>
                <a:gd name="connsiteY2" fmla="*/ 0 h 451485"/>
                <a:gd name="connsiteX3" fmla="*/ 198120 w 200025"/>
                <a:gd name="connsiteY3" fmla="*/ 65723 h 451485"/>
                <a:gd name="connsiteX4" fmla="*/ 75248 w 200025"/>
                <a:gd name="connsiteY4" fmla="*/ 65723 h 451485"/>
                <a:gd name="connsiteX5" fmla="*/ 75248 w 200025"/>
                <a:gd name="connsiteY5" fmla="*/ 189548 h 451485"/>
                <a:gd name="connsiteX6" fmla="*/ 178117 w 200025"/>
                <a:gd name="connsiteY6" fmla="*/ 189548 h 451485"/>
                <a:gd name="connsiteX7" fmla="*/ 178117 w 200025"/>
                <a:gd name="connsiteY7" fmla="*/ 255270 h 451485"/>
                <a:gd name="connsiteX8" fmla="*/ 75248 w 200025"/>
                <a:gd name="connsiteY8" fmla="*/ 255270 h 451485"/>
                <a:gd name="connsiteX9" fmla="*/ 75248 w 200025"/>
                <a:gd name="connsiteY9" fmla="*/ 385763 h 451485"/>
                <a:gd name="connsiteX10" fmla="*/ 200025 w 200025"/>
                <a:gd name="connsiteY10" fmla="*/ 385763 h 451485"/>
                <a:gd name="connsiteX11" fmla="*/ 200025 w 200025"/>
                <a:gd name="connsiteY11" fmla="*/ 451485 h 451485"/>
                <a:gd name="connsiteX12" fmla="*/ 0 w 200025"/>
                <a:gd name="connsiteY12" fmla="*/ 451485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025" h="451485">
                  <a:moveTo>
                    <a:pt x="0" y="451485"/>
                  </a:moveTo>
                  <a:lnTo>
                    <a:pt x="0" y="0"/>
                  </a:lnTo>
                  <a:lnTo>
                    <a:pt x="198120" y="0"/>
                  </a:lnTo>
                  <a:lnTo>
                    <a:pt x="198120" y="65723"/>
                  </a:lnTo>
                  <a:lnTo>
                    <a:pt x="75248" y="65723"/>
                  </a:lnTo>
                  <a:lnTo>
                    <a:pt x="75248" y="189548"/>
                  </a:lnTo>
                  <a:lnTo>
                    <a:pt x="178117" y="189548"/>
                  </a:lnTo>
                  <a:lnTo>
                    <a:pt x="178117" y="255270"/>
                  </a:lnTo>
                  <a:lnTo>
                    <a:pt x="75248" y="255270"/>
                  </a:lnTo>
                  <a:lnTo>
                    <a:pt x="75248" y="385763"/>
                  </a:lnTo>
                  <a:lnTo>
                    <a:pt x="200025" y="385763"/>
                  </a:lnTo>
                  <a:lnTo>
                    <a:pt x="200025" y="451485"/>
                  </a:lnTo>
                  <a:lnTo>
                    <a:pt x="0" y="4514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6EB14141-4003-41E1-9FC9-4744DD01FB39}"/>
                </a:ext>
              </a:extLst>
            </p:cNvPr>
            <p:cNvSpPr/>
            <p:nvPr/>
          </p:nvSpPr>
          <p:spPr>
            <a:xfrm>
              <a:off x="4406264" y="2343149"/>
              <a:ext cx="245744" cy="451485"/>
            </a:xfrm>
            <a:custGeom>
              <a:avLst/>
              <a:gdLst>
                <a:gd name="connsiteX0" fmla="*/ 168593 w 245744"/>
                <a:gd name="connsiteY0" fmla="*/ 451485 h 451485"/>
                <a:gd name="connsiteX1" fmla="*/ 111443 w 245744"/>
                <a:gd name="connsiteY1" fmla="*/ 271463 h 451485"/>
                <a:gd name="connsiteX2" fmla="*/ 74295 w 245744"/>
                <a:gd name="connsiteY2" fmla="*/ 271463 h 451485"/>
                <a:gd name="connsiteX3" fmla="*/ 74295 w 245744"/>
                <a:gd name="connsiteY3" fmla="*/ 451485 h 451485"/>
                <a:gd name="connsiteX4" fmla="*/ 0 w 245744"/>
                <a:gd name="connsiteY4" fmla="*/ 451485 h 451485"/>
                <a:gd name="connsiteX5" fmla="*/ 0 w 245744"/>
                <a:gd name="connsiteY5" fmla="*/ 0 h 451485"/>
                <a:gd name="connsiteX6" fmla="*/ 116205 w 245744"/>
                <a:gd name="connsiteY6" fmla="*/ 0 h 451485"/>
                <a:gd name="connsiteX7" fmla="*/ 229552 w 245744"/>
                <a:gd name="connsiteY7" fmla="*/ 95250 h 451485"/>
                <a:gd name="connsiteX8" fmla="*/ 229552 w 245744"/>
                <a:gd name="connsiteY8" fmla="*/ 176213 h 451485"/>
                <a:gd name="connsiteX9" fmla="*/ 180975 w 245744"/>
                <a:gd name="connsiteY9" fmla="*/ 260033 h 451485"/>
                <a:gd name="connsiteX10" fmla="*/ 245745 w 245744"/>
                <a:gd name="connsiteY10" fmla="*/ 451485 h 451485"/>
                <a:gd name="connsiteX11" fmla="*/ 168593 w 245744"/>
                <a:gd name="connsiteY11" fmla="*/ 451485 h 451485"/>
                <a:gd name="connsiteX12" fmla="*/ 73343 w 245744"/>
                <a:gd name="connsiteY12" fmla="*/ 207645 h 451485"/>
                <a:gd name="connsiteX13" fmla="*/ 112395 w 245744"/>
                <a:gd name="connsiteY13" fmla="*/ 207645 h 451485"/>
                <a:gd name="connsiteX14" fmla="*/ 153352 w 245744"/>
                <a:gd name="connsiteY14" fmla="*/ 166688 h 451485"/>
                <a:gd name="connsiteX15" fmla="*/ 153352 w 245744"/>
                <a:gd name="connsiteY15" fmla="*/ 107633 h 451485"/>
                <a:gd name="connsiteX16" fmla="*/ 112395 w 245744"/>
                <a:gd name="connsiteY16" fmla="*/ 66675 h 451485"/>
                <a:gd name="connsiteX17" fmla="*/ 73343 w 245744"/>
                <a:gd name="connsiteY17" fmla="*/ 66675 h 451485"/>
                <a:gd name="connsiteX18" fmla="*/ 73343 w 245744"/>
                <a:gd name="connsiteY18" fmla="*/ 207645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5744" h="451485">
                  <a:moveTo>
                    <a:pt x="168593" y="451485"/>
                  </a:moveTo>
                  <a:lnTo>
                    <a:pt x="111443" y="271463"/>
                  </a:lnTo>
                  <a:lnTo>
                    <a:pt x="74295" y="271463"/>
                  </a:lnTo>
                  <a:lnTo>
                    <a:pt x="74295" y="451485"/>
                  </a:lnTo>
                  <a:lnTo>
                    <a:pt x="0" y="451485"/>
                  </a:lnTo>
                  <a:lnTo>
                    <a:pt x="0" y="0"/>
                  </a:lnTo>
                  <a:lnTo>
                    <a:pt x="116205" y="0"/>
                  </a:lnTo>
                  <a:cubicBezTo>
                    <a:pt x="184785" y="0"/>
                    <a:pt x="229552" y="26670"/>
                    <a:pt x="229552" y="95250"/>
                  </a:cubicBezTo>
                  <a:lnTo>
                    <a:pt x="229552" y="176213"/>
                  </a:lnTo>
                  <a:cubicBezTo>
                    <a:pt x="229552" y="219075"/>
                    <a:pt x="211455" y="246698"/>
                    <a:pt x="180975" y="260033"/>
                  </a:cubicBezTo>
                  <a:lnTo>
                    <a:pt x="245745" y="451485"/>
                  </a:lnTo>
                  <a:lnTo>
                    <a:pt x="168593" y="451485"/>
                  </a:lnTo>
                  <a:close/>
                  <a:moveTo>
                    <a:pt x="73343" y="207645"/>
                  </a:moveTo>
                  <a:lnTo>
                    <a:pt x="112395" y="207645"/>
                  </a:lnTo>
                  <a:cubicBezTo>
                    <a:pt x="137160" y="207645"/>
                    <a:pt x="153352" y="199073"/>
                    <a:pt x="153352" y="166688"/>
                  </a:cubicBezTo>
                  <a:lnTo>
                    <a:pt x="153352" y="107633"/>
                  </a:lnTo>
                  <a:cubicBezTo>
                    <a:pt x="153352" y="75248"/>
                    <a:pt x="136208" y="66675"/>
                    <a:pt x="112395" y="66675"/>
                  </a:cubicBezTo>
                  <a:lnTo>
                    <a:pt x="73343" y="66675"/>
                  </a:lnTo>
                  <a:lnTo>
                    <a:pt x="73343" y="2076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6C42D893-924B-4E4B-B461-C5D3F28B6F29}"/>
                </a:ext>
              </a:extLst>
            </p:cNvPr>
            <p:cNvSpPr/>
            <p:nvPr/>
          </p:nvSpPr>
          <p:spPr>
            <a:xfrm>
              <a:off x="4690109" y="2338387"/>
              <a:ext cx="227647" cy="461010"/>
            </a:xfrm>
            <a:custGeom>
              <a:avLst/>
              <a:gdLst>
                <a:gd name="connsiteX0" fmla="*/ 227648 w 227647"/>
                <a:gd name="connsiteY0" fmla="*/ 365760 h 461010"/>
                <a:gd name="connsiteX1" fmla="*/ 114300 w 227647"/>
                <a:gd name="connsiteY1" fmla="*/ 461010 h 461010"/>
                <a:gd name="connsiteX2" fmla="*/ 113348 w 227647"/>
                <a:gd name="connsiteY2" fmla="*/ 461010 h 461010"/>
                <a:gd name="connsiteX3" fmla="*/ 0 w 227647"/>
                <a:gd name="connsiteY3" fmla="*/ 365760 h 461010"/>
                <a:gd name="connsiteX4" fmla="*/ 0 w 227647"/>
                <a:gd name="connsiteY4" fmla="*/ 95250 h 461010"/>
                <a:gd name="connsiteX5" fmla="*/ 113348 w 227647"/>
                <a:gd name="connsiteY5" fmla="*/ 0 h 461010"/>
                <a:gd name="connsiteX6" fmla="*/ 114300 w 227647"/>
                <a:gd name="connsiteY6" fmla="*/ 0 h 461010"/>
                <a:gd name="connsiteX7" fmla="*/ 227648 w 227647"/>
                <a:gd name="connsiteY7" fmla="*/ 95250 h 461010"/>
                <a:gd name="connsiteX8" fmla="*/ 227648 w 227647"/>
                <a:gd name="connsiteY8" fmla="*/ 178118 h 461010"/>
                <a:gd name="connsiteX9" fmla="*/ 152400 w 227647"/>
                <a:gd name="connsiteY9" fmla="*/ 178118 h 461010"/>
                <a:gd name="connsiteX10" fmla="*/ 152400 w 227647"/>
                <a:gd name="connsiteY10" fmla="*/ 107633 h 461010"/>
                <a:gd name="connsiteX11" fmla="*/ 113348 w 227647"/>
                <a:gd name="connsiteY11" fmla="*/ 66675 h 461010"/>
                <a:gd name="connsiteX12" fmla="*/ 74295 w 227647"/>
                <a:gd name="connsiteY12" fmla="*/ 107633 h 461010"/>
                <a:gd name="connsiteX13" fmla="*/ 74295 w 227647"/>
                <a:gd name="connsiteY13" fmla="*/ 355283 h 461010"/>
                <a:gd name="connsiteX14" fmla="*/ 113348 w 227647"/>
                <a:gd name="connsiteY14" fmla="*/ 396240 h 461010"/>
                <a:gd name="connsiteX15" fmla="*/ 152400 w 227647"/>
                <a:gd name="connsiteY15" fmla="*/ 355283 h 461010"/>
                <a:gd name="connsiteX16" fmla="*/ 152400 w 227647"/>
                <a:gd name="connsiteY16" fmla="*/ 273368 h 461010"/>
                <a:gd name="connsiteX17" fmla="*/ 227648 w 227647"/>
                <a:gd name="connsiteY17" fmla="*/ 273368 h 461010"/>
                <a:gd name="connsiteX18" fmla="*/ 227648 w 227647"/>
                <a:gd name="connsiteY18" fmla="*/ 36576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647" h="461010">
                  <a:moveTo>
                    <a:pt x="227648" y="365760"/>
                  </a:moveTo>
                  <a:cubicBezTo>
                    <a:pt x="227648" y="435293"/>
                    <a:pt x="182880" y="461010"/>
                    <a:pt x="114300" y="461010"/>
                  </a:cubicBezTo>
                  <a:lnTo>
                    <a:pt x="113348" y="461010"/>
                  </a:lnTo>
                  <a:cubicBezTo>
                    <a:pt x="44768" y="461010"/>
                    <a:pt x="0" y="436245"/>
                    <a:pt x="0" y="365760"/>
                  </a:cubicBezTo>
                  <a:lnTo>
                    <a:pt x="0" y="95250"/>
                  </a:lnTo>
                  <a:cubicBezTo>
                    <a:pt x="0" y="28575"/>
                    <a:pt x="44768" y="0"/>
                    <a:pt x="113348" y="0"/>
                  </a:cubicBezTo>
                  <a:lnTo>
                    <a:pt x="114300" y="0"/>
                  </a:lnTo>
                  <a:cubicBezTo>
                    <a:pt x="182880" y="0"/>
                    <a:pt x="227648" y="28575"/>
                    <a:pt x="227648" y="95250"/>
                  </a:cubicBezTo>
                  <a:lnTo>
                    <a:pt x="227648" y="178118"/>
                  </a:lnTo>
                  <a:lnTo>
                    <a:pt x="152400" y="178118"/>
                  </a:lnTo>
                  <a:lnTo>
                    <a:pt x="152400" y="107633"/>
                  </a:lnTo>
                  <a:cubicBezTo>
                    <a:pt x="152400" y="76200"/>
                    <a:pt x="137160" y="66675"/>
                    <a:pt x="113348" y="66675"/>
                  </a:cubicBezTo>
                  <a:cubicBezTo>
                    <a:pt x="89535" y="66675"/>
                    <a:pt x="74295" y="76200"/>
                    <a:pt x="74295" y="107633"/>
                  </a:cubicBezTo>
                  <a:lnTo>
                    <a:pt x="74295" y="355283"/>
                  </a:lnTo>
                  <a:cubicBezTo>
                    <a:pt x="74295" y="386715"/>
                    <a:pt x="89535" y="396240"/>
                    <a:pt x="113348" y="396240"/>
                  </a:cubicBezTo>
                  <a:cubicBezTo>
                    <a:pt x="137160" y="396240"/>
                    <a:pt x="152400" y="386715"/>
                    <a:pt x="152400" y="355283"/>
                  </a:cubicBezTo>
                  <a:lnTo>
                    <a:pt x="152400" y="273368"/>
                  </a:lnTo>
                  <a:lnTo>
                    <a:pt x="227648" y="273368"/>
                  </a:lnTo>
                  <a:lnTo>
                    <a:pt x="227648" y="3657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7BB3854D-D6E0-4C87-974D-9E4877F61CDF}"/>
                </a:ext>
              </a:extLst>
            </p:cNvPr>
            <p:cNvSpPr/>
            <p:nvPr/>
          </p:nvSpPr>
          <p:spPr>
            <a:xfrm>
              <a:off x="4947284" y="2343149"/>
              <a:ext cx="262890" cy="451485"/>
            </a:xfrm>
            <a:custGeom>
              <a:avLst/>
              <a:gdLst>
                <a:gd name="connsiteX0" fmla="*/ 170498 w 262890"/>
                <a:gd name="connsiteY0" fmla="*/ 351473 h 451485"/>
                <a:gd name="connsiteX1" fmla="*/ 87630 w 262890"/>
                <a:gd name="connsiteY1" fmla="*/ 351473 h 451485"/>
                <a:gd name="connsiteX2" fmla="*/ 72390 w 262890"/>
                <a:gd name="connsiteY2" fmla="*/ 451485 h 451485"/>
                <a:gd name="connsiteX3" fmla="*/ 0 w 262890"/>
                <a:gd name="connsiteY3" fmla="*/ 451485 h 451485"/>
                <a:gd name="connsiteX4" fmla="*/ 83820 w 262890"/>
                <a:gd name="connsiteY4" fmla="*/ 0 h 451485"/>
                <a:gd name="connsiteX5" fmla="*/ 178118 w 262890"/>
                <a:gd name="connsiteY5" fmla="*/ 0 h 451485"/>
                <a:gd name="connsiteX6" fmla="*/ 262890 w 262890"/>
                <a:gd name="connsiteY6" fmla="*/ 451485 h 451485"/>
                <a:gd name="connsiteX7" fmla="*/ 186690 w 262890"/>
                <a:gd name="connsiteY7" fmla="*/ 451485 h 451485"/>
                <a:gd name="connsiteX8" fmla="*/ 170498 w 262890"/>
                <a:gd name="connsiteY8" fmla="*/ 351473 h 451485"/>
                <a:gd name="connsiteX9" fmla="*/ 160973 w 262890"/>
                <a:gd name="connsiteY9" fmla="*/ 289560 h 451485"/>
                <a:gd name="connsiteX10" fmla="*/ 129540 w 262890"/>
                <a:gd name="connsiteY10" fmla="*/ 89535 h 451485"/>
                <a:gd name="connsiteX11" fmla="*/ 98108 w 262890"/>
                <a:gd name="connsiteY11" fmla="*/ 289560 h 451485"/>
                <a:gd name="connsiteX12" fmla="*/ 160973 w 262890"/>
                <a:gd name="connsiteY12" fmla="*/ 289560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2890" h="451485">
                  <a:moveTo>
                    <a:pt x="170498" y="351473"/>
                  </a:moveTo>
                  <a:lnTo>
                    <a:pt x="87630" y="351473"/>
                  </a:lnTo>
                  <a:lnTo>
                    <a:pt x="72390" y="451485"/>
                  </a:lnTo>
                  <a:lnTo>
                    <a:pt x="0" y="451485"/>
                  </a:lnTo>
                  <a:lnTo>
                    <a:pt x="83820" y="0"/>
                  </a:lnTo>
                  <a:lnTo>
                    <a:pt x="178118" y="0"/>
                  </a:lnTo>
                  <a:lnTo>
                    <a:pt x="262890" y="451485"/>
                  </a:lnTo>
                  <a:lnTo>
                    <a:pt x="186690" y="451485"/>
                  </a:lnTo>
                  <a:lnTo>
                    <a:pt x="170498" y="351473"/>
                  </a:lnTo>
                  <a:close/>
                  <a:moveTo>
                    <a:pt x="160973" y="289560"/>
                  </a:moveTo>
                  <a:lnTo>
                    <a:pt x="129540" y="89535"/>
                  </a:lnTo>
                  <a:lnTo>
                    <a:pt x="98108" y="289560"/>
                  </a:lnTo>
                  <a:lnTo>
                    <a:pt x="160973" y="2895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62A8B32D-0E05-442E-97AE-D02476F46FF3}"/>
                </a:ext>
              </a:extLst>
            </p:cNvPr>
            <p:cNvSpPr/>
            <p:nvPr/>
          </p:nvSpPr>
          <p:spPr>
            <a:xfrm>
              <a:off x="5247322" y="2343149"/>
              <a:ext cx="228600" cy="451485"/>
            </a:xfrm>
            <a:custGeom>
              <a:avLst/>
              <a:gdLst>
                <a:gd name="connsiteX0" fmla="*/ 228600 w 228600"/>
                <a:gd name="connsiteY0" fmla="*/ 96203 h 451485"/>
                <a:gd name="connsiteX1" fmla="*/ 228600 w 228600"/>
                <a:gd name="connsiteY1" fmla="*/ 356235 h 451485"/>
                <a:gd name="connsiteX2" fmla="*/ 115253 w 228600"/>
                <a:gd name="connsiteY2" fmla="*/ 451485 h 451485"/>
                <a:gd name="connsiteX3" fmla="*/ 0 w 228600"/>
                <a:gd name="connsiteY3" fmla="*/ 451485 h 451485"/>
                <a:gd name="connsiteX4" fmla="*/ 0 w 228600"/>
                <a:gd name="connsiteY4" fmla="*/ 0 h 451485"/>
                <a:gd name="connsiteX5" fmla="*/ 115253 w 228600"/>
                <a:gd name="connsiteY5" fmla="*/ 0 h 451485"/>
                <a:gd name="connsiteX6" fmla="*/ 228600 w 228600"/>
                <a:gd name="connsiteY6" fmla="*/ 96203 h 451485"/>
                <a:gd name="connsiteX7" fmla="*/ 113348 w 228600"/>
                <a:gd name="connsiteY7" fmla="*/ 65723 h 451485"/>
                <a:gd name="connsiteX8" fmla="*/ 75248 w 228600"/>
                <a:gd name="connsiteY8" fmla="*/ 65723 h 451485"/>
                <a:gd name="connsiteX9" fmla="*/ 75248 w 228600"/>
                <a:gd name="connsiteY9" fmla="*/ 385763 h 451485"/>
                <a:gd name="connsiteX10" fmla="*/ 113348 w 228600"/>
                <a:gd name="connsiteY10" fmla="*/ 385763 h 451485"/>
                <a:gd name="connsiteX11" fmla="*/ 154305 w 228600"/>
                <a:gd name="connsiteY11" fmla="*/ 344805 h 451485"/>
                <a:gd name="connsiteX12" fmla="*/ 154305 w 228600"/>
                <a:gd name="connsiteY12" fmla="*/ 107633 h 451485"/>
                <a:gd name="connsiteX13" fmla="*/ 113348 w 228600"/>
                <a:gd name="connsiteY13" fmla="*/ 65723 h 4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600" h="451485">
                  <a:moveTo>
                    <a:pt x="228600" y="96203"/>
                  </a:moveTo>
                  <a:lnTo>
                    <a:pt x="228600" y="356235"/>
                  </a:lnTo>
                  <a:cubicBezTo>
                    <a:pt x="228600" y="424815"/>
                    <a:pt x="183833" y="451485"/>
                    <a:pt x="115253" y="451485"/>
                  </a:cubicBezTo>
                  <a:lnTo>
                    <a:pt x="0" y="451485"/>
                  </a:lnTo>
                  <a:lnTo>
                    <a:pt x="0" y="0"/>
                  </a:lnTo>
                  <a:lnTo>
                    <a:pt x="115253" y="0"/>
                  </a:lnTo>
                  <a:cubicBezTo>
                    <a:pt x="183833" y="0"/>
                    <a:pt x="228600" y="27623"/>
                    <a:pt x="228600" y="96203"/>
                  </a:cubicBezTo>
                  <a:close/>
                  <a:moveTo>
                    <a:pt x="113348" y="65723"/>
                  </a:moveTo>
                  <a:lnTo>
                    <a:pt x="75248" y="65723"/>
                  </a:lnTo>
                  <a:lnTo>
                    <a:pt x="75248" y="385763"/>
                  </a:lnTo>
                  <a:lnTo>
                    <a:pt x="113348" y="385763"/>
                  </a:lnTo>
                  <a:cubicBezTo>
                    <a:pt x="138113" y="385763"/>
                    <a:pt x="154305" y="377190"/>
                    <a:pt x="154305" y="344805"/>
                  </a:cubicBezTo>
                  <a:lnTo>
                    <a:pt x="154305" y="107633"/>
                  </a:lnTo>
                  <a:cubicBezTo>
                    <a:pt x="154305" y="75248"/>
                    <a:pt x="137160" y="65723"/>
                    <a:pt x="113348" y="65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D49211F7-00EC-4211-9857-BBD6ED18BF94}"/>
                </a:ext>
              </a:extLst>
            </p:cNvPr>
            <p:cNvSpPr/>
            <p:nvPr/>
          </p:nvSpPr>
          <p:spPr>
            <a:xfrm>
              <a:off x="5535929" y="2338387"/>
              <a:ext cx="231457" cy="461010"/>
            </a:xfrm>
            <a:custGeom>
              <a:avLst/>
              <a:gdLst>
                <a:gd name="connsiteX0" fmla="*/ 113348 w 231457"/>
                <a:gd name="connsiteY0" fmla="*/ 0 h 461010"/>
                <a:gd name="connsiteX1" fmla="*/ 118110 w 231457"/>
                <a:gd name="connsiteY1" fmla="*/ 0 h 461010"/>
                <a:gd name="connsiteX2" fmla="*/ 231458 w 231457"/>
                <a:gd name="connsiteY2" fmla="*/ 95250 h 461010"/>
                <a:gd name="connsiteX3" fmla="*/ 231458 w 231457"/>
                <a:gd name="connsiteY3" fmla="*/ 365760 h 461010"/>
                <a:gd name="connsiteX4" fmla="*/ 118110 w 231457"/>
                <a:gd name="connsiteY4" fmla="*/ 461010 h 461010"/>
                <a:gd name="connsiteX5" fmla="*/ 113348 w 231457"/>
                <a:gd name="connsiteY5" fmla="*/ 461010 h 461010"/>
                <a:gd name="connsiteX6" fmla="*/ 0 w 231457"/>
                <a:gd name="connsiteY6" fmla="*/ 365760 h 461010"/>
                <a:gd name="connsiteX7" fmla="*/ 0 w 231457"/>
                <a:gd name="connsiteY7" fmla="*/ 95250 h 461010"/>
                <a:gd name="connsiteX8" fmla="*/ 113348 w 231457"/>
                <a:gd name="connsiteY8" fmla="*/ 0 h 461010"/>
                <a:gd name="connsiteX9" fmla="*/ 115253 w 231457"/>
                <a:gd name="connsiteY9" fmla="*/ 396240 h 461010"/>
                <a:gd name="connsiteX10" fmla="*/ 156210 w 231457"/>
                <a:gd name="connsiteY10" fmla="*/ 355283 h 461010"/>
                <a:gd name="connsiteX11" fmla="*/ 156210 w 231457"/>
                <a:gd name="connsiteY11" fmla="*/ 107633 h 461010"/>
                <a:gd name="connsiteX12" fmla="*/ 115253 w 231457"/>
                <a:gd name="connsiteY12" fmla="*/ 66675 h 461010"/>
                <a:gd name="connsiteX13" fmla="*/ 74295 w 231457"/>
                <a:gd name="connsiteY13" fmla="*/ 107633 h 461010"/>
                <a:gd name="connsiteX14" fmla="*/ 74295 w 231457"/>
                <a:gd name="connsiteY14" fmla="*/ 355283 h 461010"/>
                <a:gd name="connsiteX15" fmla="*/ 115253 w 231457"/>
                <a:gd name="connsiteY15" fmla="*/ 396240 h 46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1457" h="461010">
                  <a:moveTo>
                    <a:pt x="113348" y="0"/>
                  </a:moveTo>
                  <a:lnTo>
                    <a:pt x="118110" y="0"/>
                  </a:lnTo>
                  <a:cubicBezTo>
                    <a:pt x="186690" y="0"/>
                    <a:pt x="231458" y="26670"/>
                    <a:pt x="231458" y="95250"/>
                  </a:cubicBezTo>
                  <a:lnTo>
                    <a:pt x="231458" y="365760"/>
                  </a:lnTo>
                  <a:cubicBezTo>
                    <a:pt x="231458" y="434340"/>
                    <a:pt x="186690" y="461010"/>
                    <a:pt x="118110" y="461010"/>
                  </a:cubicBezTo>
                  <a:lnTo>
                    <a:pt x="113348" y="461010"/>
                  </a:lnTo>
                  <a:cubicBezTo>
                    <a:pt x="44767" y="461010"/>
                    <a:pt x="0" y="434340"/>
                    <a:pt x="0" y="365760"/>
                  </a:cubicBezTo>
                  <a:lnTo>
                    <a:pt x="0" y="95250"/>
                  </a:lnTo>
                  <a:cubicBezTo>
                    <a:pt x="0" y="26670"/>
                    <a:pt x="44767" y="0"/>
                    <a:pt x="113348" y="0"/>
                  </a:cubicBezTo>
                  <a:close/>
                  <a:moveTo>
                    <a:pt x="115253" y="396240"/>
                  </a:moveTo>
                  <a:cubicBezTo>
                    <a:pt x="140017" y="396240"/>
                    <a:pt x="156210" y="387668"/>
                    <a:pt x="156210" y="355283"/>
                  </a:cubicBezTo>
                  <a:lnTo>
                    <a:pt x="156210" y="107633"/>
                  </a:lnTo>
                  <a:cubicBezTo>
                    <a:pt x="156210" y="75248"/>
                    <a:pt x="139065" y="66675"/>
                    <a:pt x="115253" y="66675"/>
                  </a:cubicBezTo>
                  <a:cubicBezTo>
                    <a:pt x="91440" y="66675"/>
                    <a:pt x="74295" y="75248"/>
                    <a:pt x="74295" y="107633"/>
                  </a:cubicBezTo>
                  <a:lnTo>
                    <a:pt x="74295" y="355283"/>
                  </a:lnTo>
                  <a:cubicBezTo>
                    <a:pt x="74295" y="386715"/>
                    <a:pt x="91440" y="396240"/>
                    <a:pt x="115253" y="396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sp>
        <p:nvSpPr>
          <p:cNvPr id="34" name="Google Shape;110;p17">
            <a:extLst>
              <a:ext uri="{FF2B5EF4-FFF2-40B4-BE49-F238E27FC236}">
                <a16:creationId xmlns:a16="http://schemas.microsoft.com/office/drawing/2014/main" id="{8BDB7AF2-5075-4653-9857-9B7533C487CC}"/>
              </a:ext>
            </a:extLst>
          </p:cNvPr>
          <p:cNvSpPr txBox="1"/>
          <p:nvPr/>
        </p:nvSpPr>
        <p:spPr>
          <a:xfrm>
            <a:off x="599265" y="2295181"/>
            <a:ext cx="3220715" cy="3744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33" tIns="162533" rIns="162533" bIns="162533" anchor="t" anchorCtr="0">
            <a:noAutofit/>
          </a:bodyPr>
          <a:lstStyle/>
          <a:p>
            <a:pPr defTabSz="1625519">
              <a:lnSpc>
                <a:spcPct val="115000"/>
              </a:lnSpc>
              <a:buClr>
                <a:srgbClr val="000000"/>
              </a:buClr>
            </a:pPr>
            <a:r>
              <a:rPr lang="pt-BR" b="0" i="0" u="none" strike="noStrike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  <a:t>Produtos com</a:t>
            </a:r>
            <a:r>
              <a:rPr lang="pt-BR" b="0" i="0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  <a:t>​</a:t>
            </a:r>
            <a:br>
              <a:rPr lang="pt-BR" b="0" i="0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</a:br>
            <a:r>
              <a:rPr lang="pt-BR" b="1" i="0" u="none" strike="noStrike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  <a:t>capacidades</a:t>
            </a:r>
            <a:r>
              <a:rPr lang="pt-BR" b="0" i="0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  <a:t>​</a:t>
            </a:r>
            <a:br>
              <a:rPr lang="pt-BR" b="0" i="0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</a:br>
            <a:r>
              <a:rPr lang="pt-BR" b="1" i="0" u="none" strike="noStrike" dirty="0">
                <a:solidFill>
                  <a:srgbClr val="070D33"/>
                </a:solidFill>
                <a:effectLst/>
                <a:latin typeface="Lato" panose="020F0502020204030203" pitchFamily="34" charset="0"/>
              </a:rPr>
              <a:t>de 4 a 6 litros cresceram </a:t>
            </a:r>
            <a:r>
              <a:rPr lang="pt-BR" b="1" dirty="0">
                <a:solidFill>
                  <a:srgbClr val="070D33"/>
                </a:solidFill>
                <a:latin typeface="Lato" panose="020F0502020204030203" pitchFamily="34" charset="0"/>
              </a:rPr>
              <a:t>em termos de receita +7,1pp </a:t>
            </a:r>
            <a:r>
              <a:rPr lang="pt-BR" dirty="0">
                <a:solidFill>
                  <a:srgbClr val="070D33"/>
                </a:solidFill>
                <a:latin typeface="Lato" panose="020F0502020204030203" pitchFamily="34" charset="0"/>
              </a:rPr>
              <a:t>nesse primeiro </a:t>
            </a:r>
            <a:r>
              <a:rPr lang="pt-BR" dirty="0" err="1">
                <a:solidFill>
                  <a:srgbClr val="070D33"/>
                </a:solidFill>
                <a:latin typeface="Lato" panose="020F0502020204030203" pitchFamily="34" charset="0"/>
              </a:rPr>
              <a:t>quarter</a:t>
            </a:r>
            <a:r>
              <a:rPr lang="pt-BR" dirty="0">
                <a:solidFill>
                  <a:srgbClr val="070D33"/>
                </a:solidFill>
                <a:latin typeface="Lato" panose="020F0502020204030203" pitchFamily="34" charset="0"/>
              </a:rPr>
              <a:t> de 2024</a:t>
            </a:r>
            <a:r>
              <a:rPr lang="pt-BR" b="1" dirty="0">
                <a:solidFill>
                  <a:srgbClr val="070D33"/>
                </a:solidFill>
                <a:latin typeface="Lato" panose="020F0502020204030203" pitchFamily="34" charset="0"/>
              </a:rPr>
              <a:t>. </a:t>
            </a:r>
          </a:p>
          <a:p>
            <a:pPr defTabSz="1625519">
              <a:lnSpc>
                <a:spcPct val="115000"/>
              </a:lnSpc>
              <a:buClr>
                <a:srgbClr val="000000"/>
              </a:buClr>
            </a:pPr>
            <a:endParaRPr lang="pt-BR" b="1" dirty="0">
              <a:solidFill>
                <a:srgbClr val="070D33"/>
              </a:solidFill>
              <a:latin typeface="Lato" panose="020F0502020204030203" pitchFamily="34" charset="0"/>
            </a:endParaRPr>
          </a:p>
          <a:p>
            <a:pPr defTabSz="1625519">
              <a:lnSpc>
                <a:spcPct val="115000"/>
              </a:lnSpc>
              <a:buClr>
                <a:srgbClr val="000000"/>
              </a:buClr>
            </a:pPr>
            <a:r>
              <a:rPr lang="pt-BR" dirty="0">
                <a:solidFill>
                  <a:srgbClr val="070D33"/>
                </a:solidFill>
                <a:latin typeface="Lato" panose="020F0502020204030203" pitchFamily="34" charset="0"/>
              </a:rPr>
              <a:t>Foi o range de capacidade com </a:t>
            </a:r>
            <a:r>
              <a:rPr lang="pt-BR" b="1" dirty="0">
                <a:solidFill>
                  <a:srgbClr val="070D33"/>
                </a:solidFill>
                <a:latin typeface="Lato" panose="020F0502020204030203" pitchFamily="34" charset="0"/>
              </a:rPr>
              <a:t>maior crescimento em unidades;</a:t>
            </a:r>
            <a:endParaRPr sz="2800" kern="0" dirty="0">
              <a:solidFill>
                <a:srgbClr val="070D33"/>
              </a:solidFill>
              <a:latin typeface="Lato"/>
              <a:sym typeface="Lato"/>
            </a:endParaRPr>
          </a:p>
        </p:txBody>
      </p:sp>
      <p:sp>
        <p:nvSpPr>
          <p:cNvPr id="38" name="TextBox 1">
            <a:extLst>
              <a:ext uri="{FF2B5EF4-FFF2-40B4-BE49-F238E27FC236}">
                <a16:creationId xmlns:a16="http://schemas.microsoft.com/office/drawing/2014/main" id="{789E754F-B6FE-4680-95ED-77F9031272ED}"/>
              </a:ext>
            </a:extLst>
          </p:cNvPr>
          <p:cNvSpPr txBox="1"/>
          <p:nvPr/>
        </p:nvSpPr>
        <p:spPr>
          <a:xfrm>
            <a:off x="117249" y="6257525"/>
            <a:ext cx="6010835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A5A5A5"/>
                </a:solidFill>
                <a:latin typeface="Lato"/>
              </a:rPr>
              <a:t>​</a:t>
            </a:r>
            <a:br>
              <a:rPr lang="en-US">
                <a:solidFill>
                  <a:srgbClr val="A5A5A5"/>
                </a:solidFill>
                <a:latin typeface="Lato"/>
              </a:rPr>
            </a:br>
            <a:r>
              <a:rPr lang="en-US" sz="800">
                <a:solidFill>
                  <a:srgbClr val="A5A5A5"/>
                </a:solidFill>
                <a:latin typeface="Lato"/>
              </a:rPr>
              <a:t>*Fonte de Dados: GFK Q4 2022 – Vendas em Valor</a:t>
            </a:r>
            <a:endParaRPr lang="en-US" sz="800">
              <a:solidFill>
                <a:srgbClr val="A5A5A5"/>
              </a:solidFill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A0A233F4-6927-475E-80F3-E6AC53782CD9}"/>
              </a:ext>
            </a:extLst>
          </p:cNvPr>
          <p:cNvGrpSpPr/>
          <p:nvPr/>
        </p:nvGrpSpPr>
        <p:grpSpPr>
          <a:xfrm>
            <a:off x="702017" y="1433761"/>
            <a:ext cx="2057909" cy="364217"/>
            <a:chOff x="1420922" y="2142634"/>
            <a:chExt cx="2057909" cy="364217"/>
          </a:xfrm>
        </p:grpSpPr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35997F1E-CB4B-4A91-8C09-CB4FFEC5689E}"/>
                </a:ext>
              </a:extLst>
            </p:cNvPr>
            <p:cNvSpPr/>
            <p:nvPr/>
          </p:nvSpPr>
          <p:spPr>
            <a:xfrm>
              <a:off x="1420922" y="2149167"/>
              <a:ext cx="153526" cy="356051"/>
            </a:xfrm>
            <a:custGeom>
              <a:avLst/>
              <a:gdLst>
                <a:gd name="connsiteX0" fmla="*/ 0 w 153526"/>
                <a:gd name="connsiteY0" fmla="*/ 0 h 356051"/>
                <a:gd name="connsiteX1" fmla="*/ 153527 w 153526"/>
                <a:gd name="connsiteY1" fmla="*/ 0 h 356051"/>
                <a:gd name="connsiteX2" fmla="*/ 153527 w 153526"/>
                <a:gd name="connsiteY2" fmla="*/ 52264 h 356051"/>
                <a:gd name="connsiteX3" fmla="*/ 58797 w 153526"/>
                <a:gd name="connsiteY3" fmla="*/ 52264 h 356051"/>
                <a:gd name="connsiteX4" fmla="*/ 58797 w 153526"/>
                <a:gd name="connsiteY4" fmla="*/ 151893 h 356051"/>
                <a:gd name="connsiteX5" fmla="*/ 137194 w 153526"/>
                <a:gd name="connsiteY5" fmla="*/ 151893 h 356051"/>
                <a:gd name="connsiteX6" fmla="*/ 137194 w 153526"/>
                <a:gd name="connsiteY6" fmla="*/ 204158 h 356051"/>
                <a:gd name="connsiteX7" fmla="*/ 58797 w 153526"/>
                <a:gd name="connsiteY7" fmla="*/ 204158 h 356051"/>
                <a:gd name="connsiteX8" fmla="*/ 58797 w 153526"/>
                <a:gd name="connsiteY8" fmla="*/ 356051 h 356051"/>
                <a:gd name="connsiteX9" fmla="*/ 0 w 153526"/>
                <a:gd name="connsiteY9" fmla="*/ 356051 h 356051"/>
                <a:gd name="connsiteX10" fmla="*/ 0 w 153526"/>
                <a:gd name="connsiteY10" fmla="*/ 0 h 35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3526" h="356051">
                  <a:moveTo>
                    <a:pt x="0" y="0"/>
                  </a:moveTo>
                  <a:lnTo>
                    <a:pt x="153527" y="0"/>
                  </a:lnTo>
                  <a:lnTo>
                    <a:pt x="153527" y="52264"/>
                  </a:lnTo>
                  <a:lnTo>
                    <a:pt x="58797" y="52264"/>
                  </a:lnTo>
                  <a:lnTo>
                    <a:pt x="58797" y="151893"/>
                  </a:lnTo>
                  <a:lnTo>
                    <a:pt x="137194" y="151893"/>
                  </a:lnTo>
                  <a:lnTo>
                    <a:pt x="137194" y="204158"/>
                  </a:lnTo>
                  <a:lnTo>
                    <a:pt x="58797" y="204158"/>
                  </a:lnTo>
                  <a:lnTo>
                    <a:pt x="58797" y="356051"/>
                  </a:lnTo>
                  <a:lnTo>
                    <a:pt x="0" y="356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E7F39616-D1CE-4F53-BB1E-82926620DDF3}"/>
                </a:ext>
              </a:extLst>
            </p:cNvPr>
            <p:cNvSpPr/>
            <p:nvPr/>
          </p:nvSpPr>
          <p:spPr>
            <a:xfrm>
              <a:off x="1607114" y="2149167"/>
              <a:ext cx="192724" cy="354417"/>
            </a:xfrm>
            <a:custGeom>
              <a:avLst/>
              <a:gdLst>
                <a:gd name="connsiteX0" fmla="*/ 133927 w 192724"/>
                <a:gd name="connsiteY0" fmla="*/ 354418 h 354417"/>
                <a:gd name="connsiteX1" fmla="*/ 88196 w 192724"/>
                <a:gd name="connsiteY1" fmla="*/ 212324 h 354417"/>
                <a:gd name="connsiteX2" fmla="*/ 58797 w 192724"/>
                <a:gd name="connsiteY2" fmla="*/ 212324 h 354417"/>
                <a:gd name="connsiteX3" fmla="*/ 58797 w 192724"/>
                <a:gd name="connsiteY3" fmla="*/ 354418 h 354417"/>
                <a:gd name="connsiteX4" fmla="*/ 0 w 192724"/>
                <a:gd name="connsiteY4" fmla="*/ 354418 h 354417"/>
                <a:gd name="connsiteX5" fmla="*/ 0 w 192724"/>
                <a:gd name="connsiteY5" fmla="*/ 0 h 354417"/>
                <a:gd name="connsiteX6" fmla="*/ 91463 w 192724"/>
                <a:gd name="connsiteY6" fmla="*/ 0 h 354417"/>
                <a:gd name="connsiteX7" fmla="*/ 181292 w 192724"/>
                <a:gd name="connsiteY7" fmla="*/ 75130 h 354417"/>
                <a:gd name="connsiteX8" fmla="*/ 181292 w 192724"/>
                <a:gd name="connsiteY8" fmla="*/ 138827 h 354417"/>
                <a:gd name="connsiteX9" fmla="*/ 142094 w 192724"/>
                <a:gd name="connsiteY9" fmla="*/ 204158 h 354417"/>
                <a:gd name="connsiteX10" fmla="*/ 192725 w 192724"/>
                <a:gd name="connsiteY10" fmla="*/ 354418 h 354417"/>
                <a:gd name="connsiteX11" fmla="*/ 133927 w 192724"/>
                <a:gd name="connsiteY11" fmla="*/ 354418 h 354417"/>
                <a:gd name="connsiteX12" fmla="*/ 58797 w 192724"/>
                <a:gd name="connsiteY12" fmla="*/ 161693 h 354417"/>
                <a:gd name="connsiteX13" fmla="*/ 89829 w 192724"/>
                <a:gd name="connsiteY13" fmla="*/ 161693 h 354417"/>
                <a:gd name="connsiteX14" fmla="*/ 122495 w 192724"/>
                <a:gd name="connsiteY14" fmla="*/ 129028 h 354417"/>
                <a:gd name="connsiteX15" fmla="*/ 122495 w 192724"/>
                <a:gd name="connsiteY15" fmla="*/ 83296 h 354417"/>
                <a:gd name="connsiteX16" fmla="*/ 89829 w 192724"/>
                <a:gd name="connsiteY16" fmla="*/ 50631 h 354417"/>
                <a:gd name="connsiteX17" fmla="*/ 58797 w 192724"/>
                <a:gd name="connsiteY17" fmla="*/ 50631 h 354417"/>
                <a:gd name="connsiteX18" fmla="*/ 58797 w 192724"/>
                <a:gd name="connsiteY18" fmla="*/ 161693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2724" h="354417">
                  <a:moveTo>
                    <a:pt x="133927" y="354418"/>
                  </a:moveTo>
                  <a:lnTo>
                    <a:pt x="88196" y="212324"/>
                  </a:lnTo>
                  <a:lnTo>
                    <a:pt x="58797" y="212324"/>
                  </a:lnTo>
                  <a:lnTo>
                    <a:pt x="58797" y="354418"/>
                  </a:lnTo>
                  <a:lnTo>
                    <a:pt x="0" y="354418"/>
                  </a:lnTo>
                  <a:lnTo>
                    <a:pt x="0" y="0"/>
                  </a:lnTo>
                  <a:lnTo>
                    <a:pt x="91463" y="0"/>
                  </a:lnTo>
                  <a:cubicBezTo>
                    <a:pt x="145360" y="0"/>
                    <a:pt x="181292" y="21232"/>
                    <a:pt x="181292" y="75130"/>
                  </a:cubicBezTo>
                  <a:lnTo>
                    <a:pt x="181292" y="138827"/>
                  </a:lnTo>
                  <a:cubicBezTo>
                    <a:pt x="181292" y="173126"/>
                    <a:pt x="166593" y="194358"/>
                    <a:pt x="142094" y="204158"/>
                  </a:cubicBezTo>
                  <a:lnTo>
                    <a:pt x="192725" y="354418"/>
                  </a:lnTo>
                  <a:lnTo>
                    <a:pt x="133927" y="354418"/>
                  </a:lnTo>
                  <a:close/>
                  <a:moveTo>
                    <a:pt x="58797" y="161693"/>
                  </a:moveTo>
                  <a:lnTo>
                    <a:pt x="89829" y="161693"/>
                  </a:lnTo>
                  <a:cubicBezTo>
                    <a:pt x="109429" y="161693"/>
                    <a:pt x="122495" y="155160"/>
                    <a:pt x="122495" y="129028"/>
                  </a:cubicBezTo>
                  <a:lnTo>
                    <a:pt x="122495" y="83296"/>
                  </a:lnTo>
                  <a:cubicBezTo>
                    <a:pt x="122495" y="57164"/>
                    <a:pt x="109429" y="50631"/>
                    <a:pt x="89829" y="50631"/>
                  </a:cubicBezTo>
                  <a:lnTo>
                    <a:pt x="58797" y="50631"/>
                  </a:lnTo>
                  <a:lnTo>
                    <a:pt x="58797" y="161693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F67E04A3-09BE-4FDF-894E-A698CDC1B567}"/>
                </a:ext>
              </a:extLst>
            </p:cNvPr>
            <p:cNvSpPr/>
            <p:nvPr/>
          </p:nvSpPr>
          <p:spPr>
            <a:xfrm>
              <a:off x="1837404" y="2149167"/>
              <a:ext cx="58797" cy="354417"/>
            </a:xfrm>
            <a:custGeom>
              <a:avLst/>
              <a:gdLst>
                <a:gd name="connsiteX0" fmla="*/ 0 w 58797"/>
                <a:gd name="connsiteY0" fmla="*/ 354418 h 354417"/>
                <a:gd name="connsiteX1" fmla="*/ 0 w 58797"/>
                <a:gd name="connsiteY1" fmla="*/ 0 h 354417"/>
                <a:gd name="connsiteX2" fmla="*/ 58797 w 58797"/>
                <a:gd name="connsiteY2" fmla="*/ 0 h 354417"/>
                <a:gd name="connsiteX3" fmla="*/ 58797 w 58797"/>
                <a:gd name="connsiteY3" fmla="*/ 354418 h 354417"/>
                <a:gd name="connsiteX4" fmla="*/ 0 w 58797"/>
                <a:gd name="connsiteY4" fmla="*/ 354418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97" h="354417">
                  <a:moveTo>
                    <a:pt x="0" y="354418"/>
                  </a:moveTo>
                  <a:lnTo>
                    <a:pt x="0" y="0"/>
                  </a:lnTo>
                  <a:lnTo>
                    <a:pt x="58797" y="0"/>
                  </a:lnTo>
                  <a:lnTo>
                    <a:pt x="58797" y="354418"/>
                  </a:lnTo>
                  <a:lnTo>
                    <a:pt x="0" y="354418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ACAD2FD6-5807-4874-BE13-387ADBC95458}"/>
                </a:ext>
              </a:extLst>
            </p:cNvPr>
            <p:cNvSpPr/>
            <p:nvPr/>
          </p:nvSpPr>
          <p:spPr>
            <a:xfrm>
              <a:off x="1930499" y="2147534"/>
              <a:ext cx="178025" cy="354417"/>
            </a:xfrm>
            <a:custGeom>
              <a:avLst/>
              <a:gdLst>
                <a:gd name="connsiteX0" fmla="*/ 176392 w 178025"/>
                <a:gd name="connsiteY0" fmla="*/ 52264 h 354417"/>
                <a:gd name="connsiteX1" fmla="*/ 117595 w 178025"/>
                <a:gd name="connsiteY1" fmla="*/ 52264 h 354417"/>
                <a:gd name="connsiteX2" fmla="*/ 117595 w 178025"/>
                <a:gd name="connsiteY2" fmla="*/ 354418 h 354417"/>
                <a:gd name="connsiteX3" fmla="*/ 58797 w 178025"/>
                <a:gd name="connsiteY3" fmla="*/ 354418 h 354417"/>
                <a:gd name="connsiteX4" fmla="*/ 58797 w 178025"/>
                <a:gd name="connsiteY4" fmla="*/ 52264 h 354417"/>
                <a:gd name="connsiteX5" fmla="*/ 0 w 178025"/>
                <a:gd name="connsiteY5" fmla="*/ 52264 h 354417"/>
                <a:gd name="connsiteX6" fmla="*/ 0 w 178025"/>
                <a:gd name="connsiteY6" fmla="*/ 0 h 354417"/>
                <a:gd name="connsiteX7" fmla="*/ 178026 w 178025"/>
                <a:gd name="connsiteY7" fmla="*/ 0 h 354417"/>
                <a:gd name="connsiteX8" fmla="*/ 178026 w 178025"/>
                <a:gd name="connsiteY8" fmla="*/ 52264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025" h="354417">
                  <a:moveTo>
                    <a:pt x="176392" y="52264"/>
                  </a:moveTo>
                  <a:lnTo>
                    <a:pt x="117595" y="52264"/>
                  </a:lnTo>
                  <a:lnTo>
                    <a:pt x="117595" y="354418"/>
                  </a:lnTo>
                  <a:lnTo>
                    <a:pt x="58797" y="354418"/>
                  </a:lnTo>
                  <a:lnTo>
                    <a:pt x="58797" y="52264"/>
                  </a:lnTo>
                  <a:lnTo>
                    <a:pt x="0" y="52264"/>
                  </a:lnTo>
                  <a:lnTo>
                    <a:pt x="0" y="0"/>
                  </a:lnTo>
                  <a:lnTo>
                    <a:pt x="178026" y="0"/>
                  </a:lnTo>
                  <a:lnTo>
                    <a:pt x="178026" y="52264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7737BEC7-6D79-4E78-BCB7-431EC6122E8F}"/>
                </a:ext>
              </a:extLst>
            </p:cNvPr>
            <p:cNvSpPr/>
            <p:nvPr/>
          </p:nvSpPr>
          <p:spPr>
            <a:xfrm>
              <a:off x="2092192" y="2147534"/>
              <a:ext cx="207424" cy="354417"/>
            </a:xfrm>
            <a:custGeom>
              <a:avLst/>
              <a:gdLst>
                <a:gd name="connsiteX0" fmla="*/ 135561 w 207424"/>
                <a:gd name="connsiteY0" fmla="*/ 276021 h 354417"/>
                <a:gd name="connsiteX1" fmla="*/ 70230 w 207424"/>
                <a:gd name="connsiteY1" fmla="*/ 276021 h 354417"/>
                <a:gd name="connsiteX2" fmla="*/ 57164 w 207424"/>
                <a:gd name="connsiteY2" fmla="*/ 354418 h 354417"/>
                <a:gd name="connsiteX3" fmla="*/ 0 w 207424"/>
                <a:gd name="connsiteY3" fmla="*/ 354418 h 354417"/>
                <a:gd name="connsiteX4" fmla="*/ 65330 w 207424"/>
                <a:gd name="connsiteY4" fmla="*/ 0 h 354417"/>
                <a:gd name="connsiteX5" fmla="*/ 140460 w 207424"/>
                <a:gd name="connsiteY5" fmla="*/ 0 h 354417"/>
                <a:gd name="connsiteX6" fmla="*/ 207424 w 207424"/>
                <a:gd name="connsiteY6" fmla="*/ 354418 h 354417"/>
                <a:gd name="connsiteX7" fmla="*/ 146994 w 207424"/>
                <a:gd name="connsiteY7" fmla="*/ 354418 h 354417"/>
                <a:gd name="connsiteX8" fmla="*/ 135561 w 207424"/>
                <a:gd name="connsiteY8" fmla="*/ 276021 h 354417"/>
                <a:gd name="connsiteX9" fmla="*/ 127394 w 207424"/>
                <a:gd name="connsiteY9" fmla="*/ 228657 h 354417"/>
                <a:gd name="connsiteX10" fmla="*/ 102895 w 207424"/>
                <a:gd name="connsiteY10" fmla="*/ 71864 h 354417"/>
                <a:gd name="connsiteX11" fmla="*/ 78397 w 207424"/>
                <a:gd name="connsiteY11" fmla="*/ 228657 h 354417"/>
                <a:gd name="connsiteX12" fmla="*/ 127394 w 207424"/>
                <a:gd name="connsiteY12" fmla="*/ 228657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424" h="354417">
                  <a:moveTo>
                    <a:pt x="135561" y="276021"/>
                  </a:moveTo>
                  <a:lnTo>
                    <a:pt x="70230" y="276021"/>
                  </a:lnTo>
                  <a:lnTo>
                    <a:pt x="57164" y="354418"/>
                  </a:lnTo>
                  <a:lnTo>
                    <a:pt x="0" y="354418"/>
                  </a:lnTo>
                  <a:lnTo>
                    <a:pt x="65330" y="0"/>
                  </a:lnTo>
                  <a:lnTo>
                    <a:pt x="140460" y="0"/>
                  </a:lnTo>
                  <a:lnTo>
                    <a:pt x="207424" y="354418"/>
                  </a:lnTo>
                  <a:lnTo>
                    <a:pt x="146994" y="354418"/>
                  </a:lnTo>
                  <a:lnTo>
                    <a:pt x="135561" y="276021"/>
                  </a:lnTo>
                  <a:close/>
                  <a:moveTo>
                    <a:pt x="127394" y="228657"/>
                  </a:moveTo>
                  <a:lnTo>
                    <a:pt x="102895" y="71864"/>
                  </a:lnTo>
                  <a:lnTo>
                    <a:pt x="78397" y="228657"/>
                  </a:lnTo>
                  <a:lnTo>
                    <a:pt x="127394" y="228657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5DAADBBC-81BB-4193-BDE7-117E6B05EAC6}"/>
                </a:ext>
              </a:extLst>
            </p:cNvPr>
            <p:cNvSpPr/>
            <p:nvPr/>
          </p:nvSpPr>
          <p:spPr>
            <a:xfrm>
              <a:off x="2329015" y="2149167"/>
              <a:ext cx="179658" cy="354417"/>
            </a:xfrm>
            <a:custGeom>
              <a:avLst/>
              <a:gdLst>
                <a:gd name="connsiteX0" fmla="*/ 179659 w 179658"/>
                <a:gd name="connsiteY0" fmla="*/ 75130 h 354417"/>
                <a:gd name="connsiteX1" fmla="*/ 179659 w 179658"/>
                <a:gd name="connsiteY1" fmla="*/ 279288 h 354417"/>
                <a:gd name="connsiteX2" fmla="*/ 89829 w 179658"/>
                <a:gd name="connsiteY2" fmla="*/ 354418 h 354417"/>
                <a:gd name="connsiteX3" fmla="*/ 0 w 179658"/>
                <a:gd name="connsiteY3" fmla="*/ 354418 h 354417"/>
                <a:gd name="connsiteX4" fmla="*/ 0 w 179658"/>
                <a:gd name="connsiteY4" fmla="*/ 0 h 354417"/>
                <a:gd name="connsiteX5" fmla="*/ 89829 w 179658"/>
                <a:gd name="connsiteY5" fmla="*/ 0 h 354417"/>
                <a:gd name="connsiteX6" fmla="*/ 179659 w 179658"/>
                <a:gd name="connsiteY6" fmla="*/ 75130 h 354417"/>
                <a:gd name="connsiteX7" fmla="*/ 88196 w 179658"/>
                <a:gd name="connsiteY7" fmla="*/ 50631 h 354417"/>
                <a:gd name="connsiteX8" fmla="*/ 58797 w 179658"/>
                <a:gd name="connsiteY8" fmla="*/ 50631 h 354417"/>
                <a:gd name="connsiteX9" fmla="*/ 58797 w 179658"/>
                <a:gd name="connsiteY9" fmla="*/ 302153 h 354417"/>
                <a:gd name="connsiteX10" fmla="*/ 88196 w 179658"/>
                <a:gd name="connsiteY10" fmla="*/ 302153 h 354417"/>
                <a:gd name="connsiteX11" fmla="*/ 120861 w 179658"/>
                <a:gd name="connsiteY11" fmla="*/ 269488 h 354417"/>
                <a:gd name="connsiteX12" fmla="*/ 120861 w 179658"/>
                <a:gd name="connsiteY12" fmla="*/ 83296 h 354417"/>
                <a:gd name="connsiteX13" fmla="*/ 88196 w 179658"/>
                <a:gd name="connsiteY13" fmla="*/ 50631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658" h="354417">
                  <a:moveTo>
                    <a:pt x="179659" y="75130"/>
                  </a:moveTo>
                  <a:lnTo>
                    <a:pt x="179659" y="279288"/>
                  </a:lnTo>
                  <a:cubicBezTo>
                    <a:pt x="179659" y="333185"/>
                    <a:pt x="143727" y="354418"/>
                    <a:pt x="89829" y="354418"/>
                  </a:cubicBezTo>
                  <a:lnTo>
                    <a:pt x="0" y="354418"/>
                  </a:lnTo>
                  <a:lnTo>
                    <a:pt x="0" y="0"/>
                  </a:lnTo>
                  <a:lnTo>
                    <a:pt x="89829" y="0"/>
                  </a:lnTo>
                  <a:cubicBezTo>
                    <a:pt x="145360" y="0"/>
                    <a:pt x="179659" y="21232"/>
                    <a:pt x="179659" y="75130"/>
                  </a:cubicBezTo>
                  <a:close/>
                  <a:moveTo>
                    <a:pt x="88196" y="50631"/>
                  </a:moveTo>
                  <a:lnTo>
                    <a:pt x="58797" y="50631"/>
                  </a:lnTo>
                  <a:lnTo>
                    <a:pt x="58797" y="302153"/>
                  </a:lnTo>
                  <a:lnTo>
                    <a:pt x="88196" y="302153"/>
                  </a:lnTo>
                  <a:cubicBezTo>
                    <a:pt x="107795" y="302153"/>
                    <a:pt x="120861" y="295620"/>
                    <a:pt x="120861" y="269488"/>
                  </a:cubicBezTo>
                  <a:lnTo>
                    <a:pt x="120861" y="83296"/>
                  </a:lnTo>
                  <a:cubicBezTo>
                    <a:pt x="120861" y="58797"/>
                    <a:pt x="107795" y="50631"/>
                    <a:pt x="88196" y="50631"/>
                  </a:cubicBez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03E4CF9E-B143-4129-85A9-652C6AB6FB92}"/>
                </a:ext>
              </a:extLst>
            </p:cNvPr>
            <p:cNvSpPr/>
            <p:nvPr/>
          </p:nvSpPr>
          <p:spPr>
            <a:xfrm>
              <a:off x="2557672" y="2149167"/>
              <a:ext cx="156793" cy="357684"/>
            </a:xfrm>
            <a:custGeom>
              <a:avLst/>
              <a:gdLst>
                <a:gd name="connsiteX0" fmla="*/ 0 w 156793"/>
                <a:gd name="connsiteY0" fmla="*/ 354418 h 357684"/>
                <a:gd name="connsiteX1" fmla="*/ 0 w 156793"/>
                <a:gd name="connsiteY1" fmla="*/ 0 h 357684"/>
                <a:gd name="connsiteX2" fmla="*/ 155160 w 156793"/>
                <a:gd name="connsiteY2" fmla="*/ 0 h 357684"/>
                <a:gd name="connsiteX3" fmla="*/ 155160 w 156793"/>
                <a:gd name="connsiteY3" fmla="*/ 52264 h 357684"/>
                <a:gd name="connsiteX4" fmla="*/ 58797 w 156793"/>
                <a:gd name="connsiteY4" fmla="*/ 52264 h 357684"/>
                <a:gd name="connsiteX5" fmla="*/ 58797 w 156793"/>
                <a:gd name="connsiteY5" fmla="*/ 150260 h 357684"/>
                <a:gd name="connsiteX6" fmla="*/ 140460 w 156793"/>
                <a:gd name="connsiteY6" fmla="*/ 150260 h 357684"/>
                <a:gd name="connsiteX7" fmla="*/ 140460 w 156793"/>
                <a:gd name="connsiteY7" fmla="*/ 202524 h 357684"/>
                <a:gd name="connsiteX8" fmla="*/ 58797 w 156793"/>
                <a:gd name="connsiteY8" fmla="*/ 202524 h 357684"/>
                <a:gd name="connsiteX9" fmla="*/ 58797 w 156793"/>
                <a:gd name="connsiteY9" fmla="*/ 305420 h 357684"/>
                <a:gd name="connsiteX10" fmla="*/ 156793 w 156793"/>
                <a:gd name="connsiteY10" fmla="*/ 305420 h 357684"/>
                <a:gd name="connsiteX11" fmla="*/ 156793 w 156793"/>
                <a:gd name="connsiteY11" fmla="*/ 357684 h 357684"/>
                <a:gd name="connsiteX12" fmla="*/ 0 w 156793"/>
                <a:gd name="connsiteY12" fmla="*/ 357684 h 35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6793" h="357684">
                  <a:moveTo>
                    <a:pt x="0" y="354418"/>
                  </a:moveTo>
                  <a:lnTo>
                    <a:pt x="0" y="0"/>
                  </a:lnTo>
                  <a:lnTo>
                    <a:pt x="155160" y="0"/>
                  </a:lnTo>
                  <a:lnTo>
                    <a:pt x="155160" y="52264"/>
                  </a:lnTo>
                  <a:lnTo>
                    <a:pt x="58797" y="52264"/>
                  </a:lnTo>
                  <a:lnTo>
                    <a:pt x="58797" y="150260"/>
                  </a:lnTo>
                  <a:lnTo>
                    <a:pt x="140460" y="150260"/>
                  </a:lnTo>
                  <a:lnTo>
                    <a:pt x="140460" y="202524"/>
                  </a:lnTo>
                  <a:lnTo>
                    <a:pt x="58797" y="202524"/>
                  </a:lnTo>
                  <a:lnTo>
                    <a:pt x="58797" y="305420"/>
                  </a:lnTo>
                  <a:lnTo>
                    <a:pt x="156793" y="305420"/>
                  </a:lnTo>
                  <a:lnTo>
                    <a:pt x="156793" y="357684"/>
                  </a:lnTo>
                  <a:lnTo>
                    <a:pt x="0" y="357684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ABBA26FB-2633-49F1-98B7-D18DE66521AC}"/>
                </a:ext>
              </a:extLst>
            </p:cNvPr>
            <p:cNvSpPr/>
            <p:nvPr/>
          </p:nvSpPr>
          <p:spPr>
            <a:xfrm>
              <a:off x="2758563" y="2149167"/>
              <a:ext cx="58797" cy="354417"/>
            </a:xfrm>
            <a:custGeom>
              <a:avLst/>
              <a:gdLst>
                <a:gd name="connsiteX0" fmla="*/ 0 w 58797"/>
                <a:gd name="connsiteY0" fmla="*/ 354418 h 354417"/>
                <a:gd name="connsiteX1" fmla="*/ 0 w 58797"/>
                <a:gd name="connsiteY1" fmla="*/ 0 h 354417"/>
                <a:gd name="connsiteX2" fmla="*/ 58798 w 58797"/>
                <a:gd name="connsiteY2" fmla="*/ 0 h 354417"/>
                <a:gd name="connsiteX3" fmla="*/ 58798 w 58797"/>
                <a:gd name="connsiteY3" fmla="*/ 354418 h 354417"/>
                <a:gd name="connsiteX4" fmla="*/ 0 w 58797"/>
                <a:gd name="connsiteY4" fmla="*/ 354418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97" h="354417">
                  <a:moveTo>
                    <a:pt x="0" y="354418"/>
                  </a:moveTo>
                  <a:lnTo>
                    <a:pt x="0" y="0"/>
                  </a:lnTo>
                  <a:lnTo>
                    <a:pt x="58798" y="0"/>
                  </a:lnTo>
                  <a:lnTo>
                    <a:pt x="58798" y="354418"/>
                  </a:lnTo>
                  <a:lnTo>
                    <a:pt x="0" y="354418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3" name="Forma Livre: Forma 42">
              <a:extLst>
                <a:ext uri="{FF2B5EF4-FFF2-40B4-BE49-F238E27FC236}">
                  <a16:creationId xmlns:a16="http://schemas.microsoft.com/office/drawing/2014/main" id="{95317E78-6C45-40AD-A419-C1EC82B2F446}"/>
                </a:ext>
              </a:extLst>
            </p:cNvPr>
            <p:cNvSpPr/>
            <p:nvPr/>
          </p:nvSpPr>
          <p:spPr>
            <a:xfrm>
              <a:off x="2869625" y="2149167"/>
              <a:ext cx="192724" cy="354417"/>
            </a:xfrm>
            <a:custGeom>
              <a:avLst/>
              <a:gdLst>
                <a:gd name="connsiteX0" fmla="*/ 132294 w 192724"/>
                <a:gd name="connsiteY0" fmla="*/ 354418 h 354417"/>
                <a:gd name="connsiteX1" fmla="*/ 86563 w 192724"/>
                <a:gd name="connsiteY1" fmla="*/ 212324 h 354417"/>
                <a:gd name="connsiteX2" fmla="*/ 57164 w 192724"/>
                <a:gd name="connsiteY2" fmla="*/ 212324 h 354417"/>
                <a:gd name="connsiteX3" fmla="*/ 57164 w 192724"/>
                <a:gd name="connsiteY3" fmla="*/ 354418 h 354417"/>
                <a:gd name="connsiteX4" fmla="*/ 0 w 192724"/>
                <a:gd name="connsiteY4" fmla="*/ 354418 h 354417"/>
                <a:gd name="connsiteX5" fmla="*/ 0 w 192724"/>
                <a:gd name="connsiteY5" fmla="*/ 0 h 354417"/>
                <a:gd name="connsiteX6" fmla="*/ 91463 w 192724"/>
                <a:gd name="connsiteY6" fmla="*/ 0 h 354417"/>
                <a:gd name="connsiteX7" fmla="*/ 181292 w 192724"/>
                <a:gd name="connsiteY7" fmla="*/ 75130 h 354417"/>
                <a:gd name="connsiteX8" fmla="*/ 181292 w 192724"/>
                <a:gd name="connsiteY8" fmla="*/ 138827 h 354417"/>
                <a:gd name="connsiteX9" fmla="*/ 142094 w 192724"/>
                <a:gd name="connsiteY9" fmla="*/ 204158 h 354417"/>
                <a:gd name="connsiteX10" fmla="*/ 192725 w 192724"/>
                <a:gd name="connsiteY10" fmla="*/ 354418 h 354417"/>
                <a:gd name="connsiteX11" fmla="*/ 132294 w 192724"/>
                <a:gd name="connsiteY11" fmla="*/ 354418 h 354417"/>
                <a:gd name="connsiteX12" fmla="*/ 58797 w 192724"/>
                <a:gd name="connsiteY12" fmla="*/ 161693 h 354417"/>
                <a:gd name="connsiteX13" fmla="*/ 89829 w 192724"/>
                <a:gd name="connsiteY13" fmla="*/ 161693 h 354417"/>
                <a:gd name="connsiteX14" fmla="*/ 122495 w 192724"/>
                <a:gd name="connsiteY14" fmla="*/ 129028 h 354417"/>
                <a:gd name="connsiteX15" fmla="*/ 122495 w 192724"/>
                <a:gd name="connsiteY15" fmla="*/ 83296 h 354417"/>
                <a:gd name="connsiteX16" fmla="*/ 89829 w 192724"/>
                <a:gd name="connsiteY16" fmla="*/ 50631 h 354417"/>
                <a:gd name="connsiteX17" fmla="*/ 58797 w 192724"/>
                <a:gd name="connsiteY17" fmla="*/ 50631 h 354417"/>
                <a:gd name="connsiteX18" fmla="*/ 58797 w 192724"/>
                <a:gd name="connsiteY18" fmla="*/ 161693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2724" h="354417">
                  <a:moveTo>
                    <a:pt x="132294" y="354418"/>
                  </a:moveTo>
                  <a:lnTo>
                    <a:pt x="86563" y="212324"/>
                  </a:lnTo>
                  <a:lnTo>
                    <a:pt x="57164" y="212324"/>
                  </a:lnTo>
                  <a:lnTo>
                    <a:pt x="57164" y="354418"/>
                  </a:lnTo>
                  <a:lnTo>
                    <a:pt x="0" y="354418"/>
                  </a:lnTo>
                  <a:lnTo>
                    <a:pt x="0" y="0"/>
                  </a:lnTo>
                  <a:lnTo>
                    <a:pt x="91463" y="0"/>
                  </a:lnTo>
                  <a:cubicBezTo>
                    <a:pt x="145360" y="0"/>
                    <a:pt x="181292" y="21232"/>
                    <a:pt x="181292" y="75130"/>
                  </a:cubicBezTo>
                  <a:lnTo>
                    <a:pt x="181292" y="138827"/>
                  </a:lnTo>
                  <a:cubicBezTo>
                    <a:pt x="181292" y="173126"/>
                    <a:pt x="166593" y="194358"/>
                    <a:pt x="142094" y="204158"/>
                  </a:cubicBezTo>
                  <a:lnTo>
                    <a:pt x="192725" y="354418"/>
                  </a:lnTo>
                  <a:lnTo>
                    <a:pt x="132294" y="354418"/>
                  </a:lnTo>
                  <a:close/>
                  <a:moveTo>
                    <a:pt x="58797" y="161693"/>
                  </a:moveTo>
                  <a:lnTo>
                    <a:pt x="89829" y="161693"/>
                  </a:lnTo>
                  <a:cubicBezTo>
                    <a:pt x="109428" y="161693"/>
                    <a:pt x="122495" y="155160"/>
                    <a:pt x="122495" y="129028"/>
                  </a:cubicBezTo>
                  <a:lnTo>
                    <a:pt x="122495" y="83296"/>
                  </a:lnTo>
                  <a:cubicBezTo>
                    <a:pt x="122495" y="57164"/>
                    <a:pt x="109428" y="50631"/>
                    <a:pt x="89829" y="50631"/>
                  </a:cubicBezTo>
                  <a:lnTo>
                    <a:pt x="58797" y="50631"/>
                  </a:lnTo>
                  <a:lnTo>
                    <a:pt x="58797" y="161693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6523BB07-0AA8-4375-B136-B1DDD496CB41}"/>
                </a:ext>
              </a:extLst>
            </p:cNvPr>
            <p:cNvSpPr/>
            <p:nvPr/>
          </p:nvSpPr>
          <p:spPr>
            <a:xfrm>
              <a:off x="3075416" y="2147534"/>
              <a:ext cx="205790" cy="354417"/>
            </a:xfrm>
            <a:custGeom>
              <a:avLst/>
              <a:gdLst>
                <a:gd name="connsiteX0" fmla="*/ 135561 w 205790"/>
                <a:gd name="connsiteY0" fmla="*/ 276021 h 354417"/>
                <a:gd name="connsiteX1" fmla="*/ 70230 w 205790"/>
                <a:gd name="connsiteY1" fmla="*/ 276021 h 354417"/>
                <a:gd name="connsiteX2" fmla="*/ 57164 w 205790"/>
                <a:gd name="connsiteY2" fmla="*/ 354418 h 354417"/>
                <a:gd name="connsiteX3" fmla="*/ 0 w 205790"/>
                <a:gd name="connsiteY3" fmla="*/ 354418 h 354417"/>
                <a:gd name="connsiteX4" fmla="*/ 65330 w 205790"/>
                <a:gd name="connsiteY4" fmla="*/ 0 h 354417"/>
                <a:gd name="connsiteX5" fmla="*/ 138827 w 205790"/>
                <a:gd name="connsiteY5" fmla="*/ 0 h 354417"/>
                <a:gd name="connsiteX6" fmla="*/ 205791 w 205790"/>
                <a:gd name="connsiteY6" fmla="*/ 354418 h 354417"/>
                <a:gd name="connsiteX7" fmla="*/ 145360 w 205790"/>
                <a:gd name="connsiteY7" fmla="*/ 354418 h 354417"/>
                <a:gd name="connsiteX8" fmla="*/ 135561 w 205790"/>
                <a:gd name="connsiteY8" fmla="*/ 276021 h 354417"/>
                <a:gd name="connsiteX9" fmla="*/ 127394 w 205790"/>
                <a:gd name="connsiteY9" fmla="*/ 228657 h 354417"/>
                <a:gd name="connsiteX10" fmla="*/ 102896 w 205790"/>
                <a:gd name="connsiteY10" fmla="*/ 71864 h 354417"/>
                <a:gd name="connsiteX11" fmla="*/ 78397 w 205790"/>
                <a:gd name="connsiteY11" fmla="*/ 228657 h 354417"/>
                <a:gd name="connsiteX12" fmla="*/ 127394 w 205790"/>
                <a:gd name="connsiteY12" fmla="*/ 228657 h 354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790" h="354417">
                  <a:moveTo>
                    <a:pt x="135561" y="276021"/>
                  </a:moveTo>
                  <a:lnTo>
                    <a:pt x="70230" y="276021"/>
                  </a:lnTo>
                  <a:lnTo>
                    <a:pt x="57164" y="354418"/>
                  </a:lnTo>
                  <a:lnTo>
                    <a:pt x="0" y="354418"/>
                  </a:lnTo>
                  <a:lnTo>
                    <a:pt x="65330" y="0"/>
                  </a:lnTo>
                  <a:lnTo>
                    <a:pt x="138827" y="0"/>
                  </a:lnTo>
                  <a:lnTo>
                    <a:pt x="205791" y="354418"/>
                  </a:lnTo>
                  <a:lnTo>
                    <a:pt x="145360" y="354418"/>
                  </a:lnTo>
                  <a:lnTo>
                    <a:pt x="135561" y="276021"/>
                  </a:lnTo>
                  <a:close/>
                  <a:moveTo>
                    <a:pt x="127394" y="228657"/>
                  </a:moveTo>
                  <a:lnTo>
                    <a:pt x="102896" y="71864"/>
                  </a:lnTo>
                  <a:lnTo>
                    <a:pt x="78397" y="228657"/>
                  </a:lnTo>
                  <a:lnTo>
                    <a:pt x="127394" y="228657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34489A53-1486-4DCC-A1D7-EA3CA16163F0}"/>
                </a:ext>
              </a:extLst>
            </p:cNvPr>
            <p:cNvSpPr/>
            <p:nvPr/>
          </p:nvSpPr>
          <p:spPr>
            <a:xfrm>
              <a:off x="3300806" y="2142634"/>
              <a:ext cx="178025" cy="364217"/>
            </a:xfrm>
            <a:custGeom>
              <a:avLst/>
              <a:gdLst>
                <a:gd name="connsiteX0" fmla="*/ 119228 w 178025"/>
                <a:gd name="connsiteY0" fmla="*/ 132294 h 364217"/>
                <a:gd name="connsiteX1" fmla="*/ 119228 w 178025"/>
                <a:gd name="connsiteY1" fmla="*/ 83296 h 364217"/>
                <a:gd name="connsiteX2" fmla="*/ 89829 w 178025"/>
                <a:gd name="connsiteY2" fmla="*/ 52264 h 364217"/>
                <a:gd name="connsiteX3" fmla="*/ 60431 w 178025"/>
                <a:gd name="connsiteY3" fmla="*/ 83296 h 364217"/>
                <a:gd name="connsiteX4" fmla="*/ 60431 w 178025"/>
                <a:gd name="connsiteY4" fmla="*/ 107795 h 364217"/>
                <a:gd name="connsiteX5" fmla="*/ 83296 w 178025"/>
                <a:gd name="connsiteY5" fmla="*/ 143727 h 364217"/>
                <a:gd name="connsiteX6" fmla="*/ 124128 w 178025"/>
                <a:gd name="connsiteY6" fmla="*/ 166593 h 364217"/>
                <a:gd name="connsiteX7" fmla="*/ 178026 w 178025"/>
                <a:gd name="connsiteY7" fmla="*/ 240089 h 364217"/>
                <a:gd name="connsiteX8" fmla="*/ 178026 w 178025"/>
                <a:gd name="connsiteY8" fmla="*/ 290721 h 364217"/>
                <a:gd name="connsiteX9" fmla="*/ 89829 w 178025"/>
                <a:gd name="connsiteY9" fmla="*/ 364217 h 364217"/>
                <a:gd name="connsiteX10" fmla="*/ 88196 w 178025"/>
                <a:gd name="connsiteY10" fmla="*/ 364217 h 364217"/>
                <a:gd name="connsiteX11" fmla="*/ 0 w 178025"/>
                <a:gd name="connsiteY11" fmla="*/ 290721 h 364217"/>
                <a:gd name="connsiteX12" fmla="*/ 0 w 178025"/>
                <a:gd name="connsiteY12" fmla="*/ 228657 h 364217"/>
                <a:gd name="connsiteX13" fmla="*/ 57164 w 178025"/>
                <a:gd name="connsiteY13" fmla="*/ 228657 h 364217"/>
                <a:gd name="connsiteX14" fmla="*/ 57164 w 178025"/>
                <a:gd name="connsiteY14" fmla="*/ 282554 h 364217"/>
                <a:gd name="connsiteX15" fmla="*/ 88196 w 178025"/>
                <a:gd name="connsiteY15" fmla="*/ 313586 h 364217"/>
                <a:gd name="connsiteX16" fmla="*/ 119228 w 178025"/>
                <a:gd name="connsiteY16" fmla="*/ 282554 h 364217"/>
                <a:gd name="connsiteX17" fmla="*/ 119228 w 178025"/>
                <a:gd name="connsiteY17" fmla="*/ 254789 h 364217"/>
                <a:gd name="connsiteX18" fmla="*/ 96362 w 178025"/>
                <a:gd name="connsiteY18" fmla="*/ 217224 h 364217"/>
                <a:gd name="connsiteX19" fmla="*/ 55531 w 178025"/>
                <a:gd name="connsiteY19" fmla="*/ 194358 h 364217"/>
                <a:gd name="connsiteX20" fmla="*/ 1633 w 178025"/>
                <a:gd name="connsiteY20" fmla="*/ 120861 h 364217"/>
                <a:gd name="connsiteX21" fmla="*/ 1633 w 178025"/>
                <a:gd name="connsiteY21" fmla="*/ 73497 h 364217"/>
                <a:gd name="connsiteX22" fmla="*/ 88196 w 178025"/>
                <a:gd name="connsiteY22" fmla="*/ 0 h 364217"/>
                <a:gd name="connsiteX23" fmla="*/ 89829 w 178025"/>
                <a:gd name="connsiteY23" fmla="*/ 0 h 364217"/>
                <a:gd name="connsiteX24" fmla="*/ 176392 w 178025"/>
                <a:gd name="connsiteY24" fmla="*/ 73497 h 364217"/>
                <a:gd name="connsiteX25" fmla="*/ 176392 w 178025"/>
                <a:gd name="connsiteY25" fmla="*/ 130661 h 364217"/>
                <a:gd name="connsiteX26" fmla="*/ 119228 w 178025"/>
                <a:gd name="connsiteY26" fmla="*/ 130661 h 36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8025" h="364217">
                  <a:moveTo>
                    <a:pt x="119228" y="132294"/>
                  </a:moveTo>
                  <a:lnTo>
                    <a:pt x="119228" y="83296"/>
                  </a:lnTo>
                  <a:cubicBezTo>
                    <a:pt x="119228" y="60431"/>
                    <a:pt x="106162" y="52264"/>
                    <a:pt x="89829" y="52264"/>
                  </a:cubicBezTo>
                  <a:cubicBezTo>
                    <a:pt x="71864" y="52264"/>
                    <a:pt x="60431" y="60431"/>
                    <a:pt x="60431" y="83296"/>
                  </a:cubicBezTo>
                  <a:lnTo>
                    <a:pt x="60431" y="107795"/>
                  </a:lnTo>
                  <a:cubicBezTo>
                    <a:pt x="60431" y="125761"/>
                    <a:pt x="66964" y="133927"/>
                    <a:pt x="83296" y="143727"/>
                  </a:cubicBezTo>
                  <a:lnTo>
                    <a:pt x="124128" y="166593"/>
                  </a:lnTo>
                  <a:cubicBezTo>
                    <a:pt x="158426" y="186192"/>
                    <a:pt x="178026" y="200891"/>
                    <a:pt x="178026" y="240089"/>
                  </a:cubicBezTo>
                  <a:lnTo>
                    <a:pt x="178026" y="290721"/>
                  </a:lnTo>
                  <a:cubicBezTo>
                    <a:pt x="178026" y="344618"/>
                    <a:pt x="143727" y="364217"/>
                    <a:pt x="89829" y="364217"/>
                  </a:cubicBezTo>
                  <a:lnTo>
                    <a:pt x="88196" y="364217"/>
                  </a:lnTo>
                  <a:cubicBezTo>
                    <a:pt x="34298" y="364217"/>
                    <a:pt x="0" y="346251"/>
                    <a:pt x="0" y="290721"/>
                  </a:cubicBezTo>
                  <a:lnTo>
                    <a:pt x="0" y="228657"/>
                  </a:lnTo>
                  <a:lnTo>
                    <a:pt x="57164" y="228657"/>
                  </a:lnTo>
                  <a:lnTo>
                    <a:pt x="57164" y="282554"/>
                  </a:lnTo>
                  <a:cubicBezTo>
                    <a:pt x="57164" y="303787"/>
                    <a:pt x="70230" y="313586"/>
                    <a:pt x="88196" y="313586"/>
                  </a:cubicBezTo>
                  <a:cubicBezTo>
                    <a:pt x="106162" y="313586"/>
                    <a:pt x="119228" y="303787"/>
                    <a:pt x="119228" y="282554"/>
                  </a:cubicBezTo>
                  <a:lnTo>
                    <a:pt x="119228" y="254789"/>
                  </a:lnTo>
                  <a:cubicBezTo>
                    <a:pt x="119228" y="236823"/>
                    <a:pt x="114328" y="227023"/>
                    <a:pt x="96362" y="217224"/>
                  </a:cubicBezTo>
                  <a:lnTo>
                    <a:pt x="55531" y="194358"/>
                  </a:lnTo>
                  <a:cubicBezTo>
                    <a:pt x="21232" y="174759"/>
                    <a:pt x="1633" y="158426"/>
                    <a:pt x="1633" y="120861"/>
                  </a:cubicBezTo>
                  <a:lnTo>
                    <a:pt x="1633" y="73497"/>
                  </a:lnTo>
                  <a:cubicBezTo>
                    <a:pt x="1633" y="21232"/>
                    <a:pt x="40832" y="0"/>
                    <a:pt x="88196" y="0"/>
                  </a:cubicBezTo>
                  <a:lnTo>
                    <a:pt x="89829" y="0"/>
                  </a:lnTo>
                  <a:cubicBezTo>
                    <a:pt x="138827" y="0"/>
                    <a:pt x="176392" y="19599"/>
                    <a:pt x="176392" y="73497"/>
                  </a:cubicBezTo>
                  <a:lnTo>
                    <a:pt x="176392" y="130661"/>
                  </a:lnTo>
                  <a:lnTo>
                    <a:pt x="119228" y="130661"/>
                  </a:lnTo>
                  <a:close/>
                </a:path>
              </a:pathLst>
            </a:custGeom>
            <a:solidFill>
              <a:srgbClr val="8EADAD"/>
            </a:solidFill>
            <a:ln w="1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574979D4-3A49-FC28-13DA-1AC436979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546" y="1071917"/>
            <a:ext cx="4735324" cy="452486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FA4A5FD-991B-66F8-1604-887AD7FB1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3868" y="2292322"/>
            <a:ext cx="1432177" cy="1809894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C246712C-C934-7566-EF03-D60823A61C82}"/>
              </a:ext>
            </a:extLst>
          </p:cNvPr>
          <p:cNvSpPr/>
          <p:nvPr/>
        </p:nvSpPr>
        <p:spPr>
          <a:xfrm>
            <a:off x="7447813" y="3968754"/>
            <a:ext cx="2273703" cy="75790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2441E8B-E7DE-EF1D-C91A-0399F80C26BB}"/>
              </a:ext>
            </a:extLst>
          </p:cNvPr>
          <p:cNvSpPr/>
          <p:nvPr/>
        </p:nvSpPr>
        <p:spPr>
          <a:xfrm>
            <a:off x="4935111" y="3429000"/>
            <a:ext cx="2346533" cy="85777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928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Retângulo 1805">
            <a:extLst>
              <a:ext uri="{FF2B5EF4-FFF2-40B4-BE49-F238E27FC236}">
                <a16:creationId xmlns:a16="http://schemas.microsoft.com/office/drawing/2014/main" id="{E31BDCC3-B846-4888-9D53-F80B9751A27F}"/>
              </a:ext>
            </a:extLst>
          </p:cNvPr>
          <p:cNvSpPr/>
          <p:nvPr/>
        </p:nvSpPr>
        <p:spPr>
          <a:xfrm>
            <a:off x="4276312" y="0"/>
            <a:ext cx="791568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34" name="Google Shape;110;p17">
            <a:extLst>
              <a:ext uri="{FF2B5EF4-FFF2-40B4-BE49-F238E27FC236}">
                <a16:creationId xmlns:a16="http://schemas.microsoft.com/office/drawing/2014/main" id="{8BDB7AF2-5075-4653-9857-9B7533C487CC}"/>
              </a:ext>
            </a:extLst>
          </p:cNvPr>
          <p:cNvSpPr txBox="1"/>
          <p:nvPr/>
        </p:nvSpPr>
        <p:spPr>
          <a:xfrm>
            <a:off x="579115" y="2182456"/>
            <a:ext cx="2747447" cy="4009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33" tIns="162533" rIns="162533" bIns="162533" anchor="t" anchorCtr="0">
            <a:no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650" b="1" i="0" u="none" strike="noStrike" kern="0" cap="none" spc="0" normalizeH="0" baseline="0" noProof="0">
                <a:ln>
                  <a:noFill/>
                </a:ln>
                <a:solidFill>
                  <a:srgbClr val="070D33"/>
                </a:solidFill>
                <a:effectLst/>
                <a:uLnTx/>
                <a:uFillTx/>
                <a:latin typeface="Lato"/>
                <a:ea typeface="Lato"/>
                <a:cs typeface="Lato"/>
              </a:rPr>
              <a:t>Design, potência e capacidade </a:t>
            </a:r>
            <a:r>
              <a:rPr kumimoji="0" lang="pt-BR" sz="2650" b="0" i="0" u="none" strike="noStrike" kern="0" cap="none" spc="0" normalizeH="0" baseline="0" noProof="0">
                <a:ln>
                  <a:noFill/>
                </a:ln>
                <a:solidFill>
                  <a:srgbClr val="070D33"/>
                </a:solidFill>
                <a:effectLst/>
                <a:uLnTx/>
                <a:uFillTx/>
                <a:latin typeface="Lato"/>
                <a:ea typeface="Lato"/>
                <a:cs typeface="Lato"/>
              </a:rPr>
              <a:t>estão entre os fatores mais </a:t>
            </a:r>
            <a:r>
              <a:rPr kumimoji="0" lang="pt-BR" sz="2650" b="1" i="0" u="none" strike="noStrike" kern="0" cap="none" spc="0" normalizeH="0" baseline="0" noProof="0">
                <a:ln>
                  <a:noFill/>
                </a:ln>
                <a:solidFill>
                  <a:srgbClr val="070D33"/>
                </a:solidFill>
                <a:effectLst/>
                <a:uLnTx/>
                <a:uFillTx/>
                <a:latin typeface="Lato"/>
                <a:ea typeface="Lato"/>
                <a:cs typeface="Lato"/>
              </a:rPr>
              <a:t>relevantes </a:t>
            </a:r>
            <a:r>
              <a:rPr kumimoji="0" lang="pt-BR" sz="2650" b="0" i="0" u="none" strike="noStrike" kern="0" cap="none" spc="0" normalizeH="0" baseline="0" noProof="0">
                <a:ln>
                  <a:noFill/>
                </a:ln>
                <a:solidFill>
                  <a:srgbClr val="070D33"/>
                </a:solidFill>
                <a:effectLst/>
                <a:uLnTx/>
                <a:uFillTx/>
                <a:latin typeface="Lato"/>
                <a:ea typeface="Lato"/>
                <a:cs typeface="Lato"/>
              </a:rPr>
              <a:t>na hora da compra.</a:t>
            </a:r>
          </a:p>
        </p:txBody>
      </p:sp>
      <p:sp>
        <p:nvSpPr>
          <p:cNvPr id="38" name="TextBox 1">
            <a:extLst>
              <a:ext uri="{FF2B5EF4-FFF2-40B4-BE49-F238E27FC236}">
                <a16:creationId xmlns:a16="http://schemas.microsoft.com/office/drawing/2014/main" id="{789E754F-B6FE-4680-95ED-77F9031272ED}"/>
              </a:ext>
            </a:extLst>
          </p:cNvPr>
          <p:cNvSpPr txBox="1"/>
          <p:nvPr/>
        </p:nvSpPr>
        <p:spPr>
          <a:xfrm>
            <a:off x="117249" y="6257525"/>
            <a:ext cx="6010835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​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*Fonte de Dados: Pesquisa de Mercado,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Árvore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de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Decisão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-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Eletroportáteis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&amp;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utensílios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de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Cozinha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 2019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A51341D-90C7-4C86-A87F-31C253EAF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3290" y="4887009"/>
            <a:ext cx="7202889" cy="922224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45D2BA90-AE64-4034-AAA2-DA84B3969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3289" y="3848835"/>
            <a:ext cx="7202889" cy="922224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EC86E4A8-210B-4C52-AD83-017BE26F9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3288" y="2835229"/>
            <a:ext cx="7202889" cy="922224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A893509E-DC7C-44B7-8B8B-4E5D57E13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3287" y="1809339"/>
            <a:ext cx="7202889" cy="922224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B7BFD8F1-6D63-48E5-8650-780A11A609FD}"/>
              </a:ext>
            </a:extLst>
          </p:cNvPr>
          <p:cNvSpPr txBox="1"/>
          <p:nvPr/>
        </p:nvSpPr>
        <p:spPr>
          <a:xfrm>
            <a:off x="4787283" y="2093049"/>
            <a:ext cx="2208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1. Cor/ Design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67544F78-4815-4548-BB4C-80EF6B09B258}"/>
              </a:ext>
            </a:extLst>
          </p:cNvPr>
          <p:cNvSpPr txBox="1"/>
          <p:nvPr/>
        </p:nvSpPr>
        <p:spPr>
          <a:xfrm>
            <a:off x="4801720" y="3099391"/>
            <a:ext cx="2208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2. Potência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70ABCF48-DC8C-45B4-AD40-80A0E8F3C380}"/>
              </a:ext>
            </a:extLst>
          </p:cNvPr>
          <p:cNvSpPr txBox="1"/>
          <p:nvPr/>
        </p:nvSpPr>
        <p:spPr>
          <a:xfrm>
            <a:off x="4801720" y="4070469"/>
            <a:ext cx="2208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3. Capacidade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782A7036-36BF-474F-A8DE-A229E7299975}"/>
              </a:ext>
            </a:extLst>
          </p:cNvPr>
          <p:cNvSpPr txBox="1"/>
          <p:nvPr/>
        </p:nvSpPr>
        <p:spPr>
          <a:xfrm>
            <a:off x="4801720" y="4998321"/>
            <a:ext cx="22083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4. Níveis 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Temperatura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CF286694-ED7A-47F7-BB87-77F18B58E879}"/>
              </a:ext>
            </a:extLst>
          </p:cNvPr>
          <p:cNvSpPr txBox="1"/>
          <p:nvPr/>
        </p:nvSpPr>
        <p:spPr>
          <a:xfrm>
            <a:off x="7344052" y="1952399"/>
            <a:ext cx="447212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Os produtos normalmente ficam </a:t>
            </a:r>
            <a:b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expostos na cozinha.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7E59AD07-645B-400B-BF32-3546B9E5B563}"/>
              </a:ext>
            </a:extLst>
          </p:cNvPr>
          <p:cNvSpPr txBox="1"/>
          <p:nvPr/>
        </p:nvSpPr>
        <p:spPr>
          <a:xfrm>
            <a:off x="7344052" y="3007058"/>
            <a:ext cx="427681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Interfere no tempo de preparo e </a:t>
            </a:r>
            <a:r>
              <a:rPr kumimoji="0" lang="pt-BR" sz="15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crocancia</a:t>
            </a: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dos alimentos.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EF854617-DDD5-42BA-94F4-F123316BA773}"/>
              </a:ext>
            </a:extLst>
          </p:cNvPr>
          <p:cNvSpPr txBox="1"/>
          <p:nvPr/>
        </p:nvSpPr>
        <p:spPr>
          <a:xfrm>
            <a:off x="7415074" y="4031404"/>
            <a:ext cx="440110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Relevante em algumas receitas/ lares </a:t>
            </a:r>
            <a:b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com famílias grandes.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C5C03207-A419-425F-B05A-26FF8D143DA9}"/>
              </a:ext>
            </a:extLst>
          </p:cNvPr>
          <p:cNvSpPr txBox="1"/>
          <p:nvPr/>
        </p:nvSpPr>
        <p:spPr>
          <a:xfrm>
            <a:off x="7463342" y="4972586"/>
            <a:ext cx="4352834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Indispensáveis durante o processo </a:t>
            </a:r>
            <a:b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 preparação. Precisam ser ajustáveis </a:t>
            </a:r>
            <a:b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kumimoji="0" lang="pt-BR" sz="1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de acordo com cada receita.</a:t>
            </a:r>
          </a:p>
        </p:txBody>
      </p:sp>
      <p:pic>
        <p:nvPicPr>
          <p:cNvPr id="58" name="Gráfico 57">
            <a:extLst>
              <a:ext uri="{FF2B5EF4-FFF2-40B4-BE49-F238E27FC236}">
                <a16:creationId xmlns:a16="http://schemas.microsoft.com/office/drawing/2014/main" id="{ED8C4E3B-4675-4929-B9A3-8EED1D7455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312" y="803205"/>
            <a:ext cx="3380851" cy="93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19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no interior, mesa, flor, balcão&#10;&#10;Descrição gerada automaticamente">
            <a:extLst>
              <a:ext uri="{FF2B5EF4-FFF2-40B4-BE49-F238E27FC236}">
                <a16:creationId xmlns:a16="http://schemas.microsoft.com/office/drawing/2014/main" id="{506C3244-4294-FC5B-8526-F190F86C0C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9" t="20354" b="11510"/>
          <a:stretch/>
        </p:blipFill>
        <p:spPr>
          <a:xfrm>
            <a:off x="0" y="0"/>
            <a:ext cx="12191997" cy="685800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CD54A2BF-B82B-8BAB-0328-05A91029C8D4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19" r="-219"/>
          <a:stretch/>
        </p:blipFill>
        <p:spPr>
          <a:xfrm flipH="1">
            <a:off x="8334794" y="0"/>
            <a:ext cx="3857203" cy="6858000"/>
          </a:xfrm>
          <a:prstGeom prst="rect">
            <a:avLst/>
          </a:prstGeom>
          <a:effectLst>
            <a:outerShdw blurRad="190500" dist="38100" dir="2700000" algn="tl" rotWithShape="0">
              <a:prstClr val="black">
                <a:alpha val="22000"/>
              </a:prstClr>
            </a:outerShdw>
          </a:effectLst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7F6A40D0-8194-B253-9F61-B5C2762D1B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661523" y="2033634"/>
            <a:ext cx="2100573" cy="2100573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9E197ECA-70F5-F667-F87A-7D7B87556CAD}"/>
              </a:ext>
            </a:extLst>
          </p:cNvPr>
          <p:cNvGrpSpPr/>
          <p:nvPr/>
        </p:nvGrpSpPr>
        <p:grpSpPr>
          <a:xfrm>
            <a:off x="9641516" y="4422630"/>
            <a:ext cx="2337053" cy="2030189"/>
            <a:chOff x="9641516" y="4329493"/>
            <a:chExt cx="2337053" cy="2030189"/>
          </a:xfrm>
        </p:grpSpPr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78A70955-DC77-844F-6EEA-7C7F9FD3CF58}"/>
                </a:ext>
              </a:extLst>
            </p:cNvPr>
            <p:cNvGrpSpPr/>
            <p:nvPr/>
          </p:nvGrpSpPr>
          <p:grpSpPr>
            <a:xfrm>
              <a:off x="9641516" y="5273036"/>
              <a:ext cx="462527" cy="388755"/>
              <a:chOff x="9166289" y="2376202"/>
              <a:chExt cx="421112" cy="353946"/>
            </a:xfrm>
            <a:solidFill>
              <a:srgbClr val="001438"/>
            </a:solidFill>
          </p:grpSpPr>
          <p:pic>
            <p:nvPicPr>
              <p:cNvPr id="17" name="Gráfico 16">
                <a:extLst>
                  <a:ext uri="{FF2B5EF4-FFF2-40B4-BE49-F238E27FC236}">
                    <a16:creationId xmlns:a16="http://schemas.microsoft.com/office/drawing/2014/main" id="{C884FE69-1E8D-5054-8B3B-BD04177E17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346025" y="2413177"/>
                <a:ext cx="241376" cy="279996"/>
              </a:xfrm>
              <a:prstGeom prst="rect">
                <a:avLst/>
              </a:prstGeom>
            </p:spPr>
          </p:pic>
          <p:pic>
            <p:nvPicPr>
              <p:cNvPr id="18" name="Gráfico 17">
                <a:extLst>
                  <a:ext uri="{FF2B5EF4-FFF2-40B4-BE49-F238E27FC236}">
                    <a16:creationId xmlns:a16="http://schemas.microsoft.com/office/drawing/2014/main" id="{4B77B7B6-CF00-3098-5F36-2F2A7DAD16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9166289" y="2376202"/>
                <a:ext cx="154851" cy="353946"/>
              </a:xfrm>
              <a:prstGeom prst="rect">
                <a:avLst/>
              </a:prstGeom>
            </p:spPr>
          </p:pic>
        </p:grp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0A21E126-16CD-CED8-3DE8-656E1F0E918F}"/>
                </a:ext>
              </a:extLst>
            </p:cNvPr>
            <p:cNvSpPr txBox="1"/>
            <p:nvPr/>
          </p:nvSpPr>
          <p:spPr>
            <a:xfrm>
              <a:off x="10087411" y="4329493"/>
              <a:ext cx="17262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400" dirty="0">
                  <a:solidFill>
                    <a:srgbClr val="001438"/>
                  </a:solidFill>
                  <a:latin typeface="Slate Pro" panose="02000506040000020004" pitchFamily="2" charset="0"/>
                </a:rPr>
                <a:t>Potência</a:t>
              </a:r>
            </a:p>
          </p:txBody>
        </p:sp>
        <p:pic>
          <p:nvPicPr>
            <p:cNvPr id="11" name="Gráfico 10">
              <a:extLst>
                <a:ext uri="{FF2B5EF4-FFF2-40B4-BE49-F238E27FC236}">
                  <a16:creationId xmlns:a16="http://schemas.microsoft.com/office/drawing/2014/main" id="{1371359F-7A21-34BD-7146-9219645AD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9764148" y="4458812"/>
              <a:ext cx="217264" cy="398526"/>
            </a:xfrm>
            <a:prstGeom prst="rect">
              <a:avLst/>
            </a:prstGeom>
          </p:spPr>
        </p:pic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D8D7E656-F233-D421-F24F-A2D9EA24E174}"/>
                </a:ext>
              </a:extLst>
            </p:cNvPr>
            <p:cNvSpPr txBox="1"/>
            <p:nvPr/>
          </p:nvSpPr>
          <p:spPr>
            <a:xfrm>
              <a:off x="10087411" y="5222158"/>
              <a:ext cx="1726201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400" dirty="0">
                  <a:solidFill>
                    <a:srgbClr val="001438"/>
                  </a:solidFill>
                  <a:latin typeface="Slate Pro" panose="02000506040000020004" pitchFamily="2" charset="0"/>
                </a:rPr>
                <a:t>Até 60min</a:t>
              </a:r>
            </a:p>
            <a:p>
              <a:pPr>
                <a:lnSpc>
                  <a:spcPct val="80000"/>
                </a:lnSpc>
              </a:pPr>
              <a:r>
                <a:rPr lang="pt-BR" sz="2000" b="1" dirty="0">
                  <a:solidFill>
                    <a:srgbClr val="001438"/>
                  </a:solidFill>
                  <a:latin typeface="Slate Pro" panose="02000506040000020004" pitchFamily="2" charset="0"/>
                </a:rPr>
                <a:t>80ºC – 200ºC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2FE421D9-FFCC-500A-4FD7-8812480E685F}"/>
                </a:ext>
              </a:extLst>
            </p:cNvPr>
            <p:cNvSpPr txBox="1"/>
            <p:nvPr/>
          </p:nvSpPr>
          <p:spPr>
            <a:xfrm>
              <a:off x="10087411" y="4570193"/>
              <a:ext cx="17262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pt-BR" sz="2000" b="1">
                  <a:solidFill>
                    <a:srgbClr val="001438"/>
                  </a:solidFill>
                  <a:latin typeface="Slate Pro" panose="02000506040000020004" pitchFamily="2" charset="0"/>
                </a:rPr>
                <a:t>1700W</a:t>
              </a:r>
              <a:endParaRPr lang="pt-BR" sz="2000" dirty="0">
                <a:solidFill>
                  <a:srgbClr val="001438"/>
                </a:solidFill>
                <a:latin typeface="Slate Pro" panose="02000506040000020004" pitchFamily="2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A051702-8932-D361-2A86-B2FED95B9B85}"/>
                </a:ext>
              </a:extLst>
            </p:cNvPr>
            <p:cNvSpPr txBox="1"/>
            <p:nvPr/>
          </p:nvSpPr>
          <p:spPr>
            <a:xfrm>
              <a:off x="10087411" y="5788269"/>
              <a:ext cx="15719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400" dirty="0">
                  <a:solidFill>
                    <a:srgbClr val="001438"/>
                  </a:solidFill>
                  <a:latin typeface="Slate Pro" panose="02000506040000020004" pitchFamily="2" charset="0"/>
                </a:rPr>
                <a:t>Painel </a:t>
              </a:r>
              <a:r>
                <a:rPr lang="pt-BR" sz="1400" dirty="0" err="1">
                  <a:solidFill>
                    <a:srgbClr val="001438"/>
                  </a:solidFill>
                  <a:latin typeface="Slate Pro" panose="02000506040000020004" pitchFamily="2" charset="0"/>
                </a:rPr>
                <a:t>touch</a:t>
              </a:r>
              <a:endParaRPr lang="pt-BR" sz="1400" dirty="0">
                <a:solidFill>
                  <a:srgbClr val="001438"/>
                </a:solidFill>
                <a:latin typeface="Slate Pro" panose="02000506040000020004" pitchFamily="2" charset="0"/>
              </a:endParaRP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3AAA90D8-68EE-5A7C-CCA0-4711A21826AC}"/>
                </a:ext>
              </a:extLst>
            </p:cNvPr>
            <p:cNvSpPr txBox="1"/>
            <p:nvPr/>
          </p:nvSpPr>
          <p:spPr>
            <a:xfrm>
              <a:off x="10087411" y="5959572"/>
              <a:ext cx="1891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b="1" dirty="0">
                  <a:solidFill>
                    <a:srgbClr val="001438"/>
                  </a:solidFill>
                  <a:latin typeface="Slate Pro" panose="02000506040000020004" pitchFamily="2" charset="0"/>
                </a:rPr>
                <a:t>colorido</a:t>
              </a:r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52728ED1-AED6-62BB-FF49-E63799BEB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725850" y="5878785"/>
              <a:ext cx="255562" cy="396305"/>
            </a:xfrm>
            <a:prstGeom prst="rect">
              <a:avLst/>
            </a:prstGeom>
          </p:spPr>
        </p:pic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06D47A8E-7374-2914-82A2-9D3BDE25EC44}"/>
              </a:ext>
            </a:extLst>
          </p:cNvPr>
          <p:cNvGrpSpPr/>
          <p:nvPr/>
        </p:nvGrpSpPr>
        <p:grpSpPr>
          <a:xfrm>
            <a:off x="213431" y="6002490"/>
            <a:ext cx="3579286" cy="855510"/>
            <a:chOff x="6482685" y="5612551"/>
            <a:chExt cx="5247566" cy="1254258"/>
          </a:xfrm>
        </p:grpSpPr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94030356-1D0C-34BB-F70C-9550BEE68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flipH="1">
              <a:off x="6482685" y="5612551"/>
              <a:ext cx="5247566" cy="1254258"/>
            </a:xfrm>
            <a:prstGeom prst="rect">
              <a:avLst/>
            </a:prstGeom>
            <a:effectLst>
              <a:outerShdw blurRad="76200" dist="38100" dir="13500000" algn="br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21" name="Gráfico 20">
              <a:extLst>
                <a:ext uri="{FF2B5EF4-FFF2-40B4-BE49-F238E27FC236}">
                  <a16:creationId xmlns:a16="http://schemas.microsoft.com/office/drawing/2014/main" id="{E0DB278F-F4D7-585C-8ACD-84807774D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937140" y="5949011"/>
              <a:ext cx="1065078" cy="602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158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Céu azul com nuvens&#10;&#10;Descrição gerada automaticamente">
            <a:extLst>
              <a:ext uri="{FF2B5EF4-FFF2-40B4-BE49-F238E27FC236}">
                <a16:creationId xmlns:a16="http://schemas.microsoft.com/office/drawing/2014/main" id="{FB46DA0F-8881-480B-8B91-EBD63251C8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2" name="Google Shape;119;p18"/>
          <p:cNvSpPr txBox="1"/>
          <p:nvPr/>
        </p:nvSpPr>
        <p:spPr>
          <a:xfrm>
            <a:off x="506605" y="1688505"/>
            <a:ext cx="6221950" cy="614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121899" tIns="121899" rIns="121899" bIns="121899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pt-BR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Light"/>
              <a:ea typeface="Roboto Light"/>
              <a:cs typeface="Roboto Light"/>
            </a:endParaRPr>
          </a:p>
        </p:txBody>
      </p:sp>
      <p:grpSp>
        <p:nvGrpSpPr>
          <p:cNvPr id="8" name="Gráfico 2">
            <a:extLst>
              <a:ext uri="{FF2B5EF4-FFF2-40B4-BE49-F238E27FC236}">
                <a16:creationId xmlns:a16="http://schemas.microsoft.com/office/drawing/2014/main" id="{9FC18C1E-D208-4027-AC1D-F05FCCB5D3C8}"/>
              </a:ext>
            </a:extLst>
          </p:cNvPr>
          <p:cNvGrpSpPr/>
          <p:nvPr/>
        </p:nvGrpSpPr>
        <p:grpSpPr>
          <a:xfrm>
            <a:off x="707592" y="769513"/>
            <a:ext cx="1441303" cy="338102"/>
            <a:chOff x="422576" y="819213"/>
            <a:chExt cx="1774072" cy="406024"/>
          </a:xfrm>
          <a:solidFill>
            <a:schemeClr val="bg1"/>
          </a:solidFill>
        </p:grpSpPr>
        <p:sp>
          <p:nvSpPr>
            <p:cNvPr id="9" name="Forma Livre: Forma 4">
              <a:extLst>
                <a:ext uri="{FF2B5EF4-FFF2-40B4-BE49-F238E27FC236}">
                  <a16:creationId xmlns:a16="http://schemas.microsoft.com/office/drawing/2014/main" id="{D75455CC-EB85-41EB-A06B-EA3D3654F52E}"/>
                </a:ext>
              </a:extLst>
            </p:cNvPr>
            <p:cNvSpPr/>
            <p:nvPr/>
          </p:nvSpPr>
          <p:spPr>
            <a:xfrm>
              <a:off x="422576" y="822870"/>
              <a:ext cx="171920" cy="398709"/>
            </a:xfrm>
            <a:custGeom>
              <a:avLst/>
              <a:gdLst>
                <a:gd name="connsiteX0" fmla="*/ 0 w 171920"/>
                <a:gd name="connsiteY0" fmla="*/ 0 h 398709"/>
                <a:gd name="connsiteX1" fmla="*/ 171920 w 171920"/>
                <a:gd name="connsiteY1" fmla="*/ 0 h 398709"/>
                <a:gd name="connsiteX2" fmla="*/ 171920 w 171920"/>
                <a:gd name="connsiteY2" fmla="*/ 58526 h 398709"/>
                <a:gd name="connsiteX3" fmla="*/ 65842 w 171920"/>
                <a:gd name="connsiteY3" fmla="*/ 58526 h 398709"/>
                <a:gd name="connsiteX4" fmla="*/ 65842 w 171920"/>
                <a:gd name="connsiteY4" fmla="*/ 170092 h 398709"/>
                <a:gd name="connsiteX5" fmla="*/ 153631 w 171920"/>
                <a:gd name="connsiteY5" fmla="*/ 170092 h 398709"/>
                <a:gd name="connsiteX6" fmla="*/ 153631 w 171920"/>
                <a:gd name="connsiteY6" fmla="*/ 228618 h 398709"/>
                <a:gd name="connsiteX7" fmla="*/ 65842 w 171920"/>
                <a:gd name="connsiteY7" fmla="*/ 228618 h 398709"/>
                <a:gd name="connsiteX8" fmla="*/ 65842 w 171920"/>
                <a:gd name="connsiteY8" fmla="*/ 398709 h 398709"/>
                <a:gd name="connsiteX9" fmla="*/ 0 w 171920"/>
                <a:gd name="connsiteY9" fmla="*/ 398709 h 398709"/>
                <a:gd name="connsiteX10" fmla="*/ 0 w 171920"/>
                <a:gd name="connsiteY10" fmla="*/ 0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920" h="398709">
                  <a:moveTo>
                    <a:pt x="0" y="0"/>
                  </a:moveTo>
                  <a:lnTo>
                    <a:pt x="171920" y="0"/>
                  </a:lnTo>
                  <a:lnTo>
                    <a:pt x="171920" y="58526"/>
                  </a:lnTo>
                  <a:lnTo>
                    <a:pt x="65842" y="58526"/>
                  </a:lnTo>
                  <a:lnTo>
                    <a:pt x="65842" y="170092"/>
                  </a:lnTo>
                  <a:lnTo>
                    <a:pt x="153631" y="170092"/>
                  </a:lnTo>
                  <a:lnTo>
                    <a:pt x="153631" y="228618"/>
                  </a:lnTo>
                  <a:lnTo>
                    <a:pt x="65842" y="228618"/>
                  </a:lnTo>
                  <a:lnTo>
                    <a:pt x="65842" y="398709"/>
                  </a:lnTo>
                  <a:lnTo>
                    <a:pt x="0" y="39870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Forma Livre: Forma 5">
              <a:extLst>
                <a:ext uri="{FF2B5EF4-FFF2-40B4-BE49-F238E27FC236}">
                  <a16:creationId xmlns:a16="http://schemas.microsoft.com/office/drawing/2014/main" id="{61D91F12-4B00-4401-9DC0-21C76B40D5DA}"/>
                </a:ext>
              </a:extLst>
            </p:cNvPr>
            <p:cNvSpPr/>
            <p:nvPr/>
          </p:nvSpPr>
          <p:spPr>
            <a:xfrm>
              <a:off x="631075" y="822870"/>
              <a:ext cx="175578" cy="398709"/>
            </a:xfrm>
            <a:custGeom>
              <a:avLst/>
              <a:gdLst>
                <a:gd name="connsiteX0" fmla="*/ 0 w 175578"/>
                <a:gd name="connsiteY0" fmla="*/ 398709 h 398709"/>
                <a:gd name="connsiteX1" fmla="*/ 0 w 175578"/>
                <a:gd name="connsiteY1" fmla="*/ 0 h 398709"/>
                <a:gd name="connsiteX2" fmla="*/ 175578 w 175578"/>
                <a:gd name="connsiteY2" fmla="*/ 0 h 398709"/>
                <a:gd name="connsiteX3" fmla="*/ 175578 w 175578"/>
                <a:gd name="connsiteY3" fmla="*/ 58526 h 398709"/>
                <a:gd name="connsiteX4" fmla="*/ 65842 w 175578"/>
                <a:gd name="connsiteY4" fmla="*/ 58526 h 398709"/>
                <a:gd name="connsiteX5" fmla="*/ 65842 w 175578"/>
                <a:gd name="connsiteY5" fmla="*/ 168263 h 398709"/>
                <a:gd name="connsiteX6" fmla="*/ 157289 w 175578"/>
                <a:gd name="connsiteY6" fmla="*/ 168263 h 398709"/>
                <a:gd name="connsiteX7" fmla="*/ 157289 w 175578"/>
                <a:gd name="connsiteY7" fmla="*/ 226789 h 398709"/>
                <a:gd name="connsiteX8" fmla="*/ 65842 w 175578"/>
                <a:gd name="connsiteY8" fmla="*/ 226789 h 398709"/>
                <a:gd name="connsiteX9" fmla="*/ 65842 w 175578"/>
                <a:gd name="connsiteY9" fmla="*/ 342012 h 398709"/>
                <a:gd name="connsiteX10" fmla="*/ 175578 w 175578"/>
                <a:gd name="connsiteY10" fmla="*/ 342012 h 398709"/>
                <a:gd name="connsiteX11" fmla="*/ 175578 w 175578"/>
                <a:gd name="connsiteY11" fmla="*/ 398709 h 398709"/>
                <a:gd name="connsiteX12" fmla="*/ 0 w 175578"/>
                <a:gd name="connsiteY12" fmla="*/ 398709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5578" h="398709">
                  <a:moveTo>
                    <a:pt x="0" y="398709"/>
                  </a:moveTo>
                  <a:lnTo>
                    <a:pt x="0" y="0"/>
                  </a:lnTo>
                  <a:lnTo>
                    <a:pt x="175578" y="0"/>
                  </a:lnTo>
                  <a:lnTo>
                    <a:pt x="175578" y="58526"/>
                  </a:lnTo>
                  <a:lnTo>
                    <a:pt x="65842" y="58526"/>
                  </a:lnTo>
                  <a:lnTo>
                    <a:pt x="65842" y="168263"/>
                  </a:lnTo>
                  <a:lnTo>
                    <a:pt x="157289" y="168263"/>
                  </a:lnTo>
                  <a:lnTo>
                    <a:pt x="157289" y="226789"/>
                  </a:lnTo>
                  <a:lnTo>
                    <a:pt x="65842" y="226789"/>
                  </a:lnTo>
                  <a:lnTo>
                    <a:pt x="65842" y="342012"/>
                  </a:lnTo>
                  <a:lnTo>
                    <a:pt x="175578" y="342012"/>
                  </a:lnTo>
                  <a:lnTo>
                    <a:pt x="175578" y="398709"/>
                  </a:lnTo>
                  <a:lnTo>
                    <a:pt x="0" y="398709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Forma Livre: Forma 6">
              <a:extLst>
                <a:ext uri="{FF2B5EF4-FFF2-40B4-BE49-F238E27FC236}">
                  <a16:creationId xmlns:a16="http://schemas.microsoft.com/office/drawing/2014/main" id="{E80F4EB9-9E76-4A41-800E-1A97474E344D}"/>
                </a:ext>
              </a:extLst>
            </p:cNvPr>
            <p:cNvSpPr/>
            <p:nvPr/>
          </p:nvSpPr>
          <p:spPr>
            <a:xfrm>
              <a:off x="830429" y="824699"/>
              <a:ext cx="230446" cy="396880"/>
            </a:xfrm>
            <a:custGeom>
              <a:avLst/>
              <a:gdLst>
                <a:gd name="connsiteX0" fmla="*/ 149973 w 230446"/>
                <a:gd name="connsiteY0" fmla="*/ 307262 h 396880"/>
                <a:gd name="connsiteX1" fmla="*/ 76816 w 230446"/>
                <a:gd name="connsiteY1" fmla="*/ 307262 h 396880"/>
                <a:gd name="connsiteX2" fmla="*/ 64013 w 230446"/>
                <a:gd name="connsiteY2" fmla="*/ 396880 h 396880"/>
                <a:gd name="connsiteX3" fmla="*/ 0 w 230446"/>
                <a:gd name="connsiteY3" fmla="*/ 396880 h 396880"/>
                <a:gd name="connsiteX4" fmla="*/ 73158 w 230446"/>
                <a:gd name="connsiteY4" fmla="*/ 0 h 396880"/>
                <a:gd name="connsiteX5" fmla="*/ 155460 w 230446"/>
                <a:gd name="connsiteY5" fmla="*/ 0 h 396880"/>
                <a:gd name="connsiteX6" fmla="*/ 230447 w 230446"/>
                <a:gd name="connsiteY6" fmla="*/ 396880 h 396880"/>
                <a:gd name="connsiteX7" fmla="*/ 162776 w 230446"/>
                <a:gd name="connsiteY7" fmla="*/ 396880 h 396880"/>
                <a:gd name="connsiteX8" fmla="*/ 149973 w 230446"/>
                <a:gd name="connsiteY8" fmla="*/ 307262 h 396880"/>
                <a:gd name="connsiteX9" fmla="*/ 140828 w 230446"/>
                <a:gd name="connsiteY9" fmla="*/ 252394 h 396880"/>
                <a:gd name="connsiteX10" fmla="*/ 113394 w 230446"/>
                <a:gd name="connsiteY10" fmla="*/ 76816 h 396880"/>
                <a:gd name="connsiteX11" fmla="*/ 85960 w 230446"/>
                <a:gd name="connsiteY11" fmla="*/ 252394 h 396880"/>
                <a:gd name="connsiteX12" fmla="*/ 140828 w 230446"/>
                <a:gd name="connsiteY12" fmla="*/ 252394 h 39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446" h="396880">
                  <a:moveTo>
                    <a:pt x="149973" y="307262"/>
                  </a:moveTo>
                  <a:lnTo>
                    <a:pt x="76816" y="307262"/>
                  </a:lnTo>
                  <a:lnTo>
                    <a:pt x="64013" y="396880"/>
                  </a:lnTo>
                  <a:lnTo>
                    <a:pt x="0" y="396880"/>
                  </a:lnTo>
                  <a:lnTo>
                    <a:pt x="73158" y="0"/>
                  </a:lnTo>
                  <a:lnTo>
                    <a:pt x="155460" y="0"/>
                  </a:lnTo>
                  <a:lnTo>
                    <a:pt x="230447" y="396880"/>
                  </a:lnTo>
                  <a:lnTo>
                    <a:pt x="162776" y="396880"/>
                  </a:lnTo>
                  <a:lnTo>
                    <a:pt x="149973" y="307262"/>
                  </a:lnTo>
                  <a:close/>
                  <a:moveTo>
                    <a:pt x="140828" y="252394"/>
                  </a:moveTo>
                  <a:lnTo>
                    <a:pt x="113394" y="76816"/>
                  </a:lnTo>
                  <a:lnTo>
                    <a:pt x="85960" y="252394"/>
                  </a:lnTo>
                  <a:lnTo>
                    <a:pt x="140828" y="252394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Forma Livre: Forma 7">
              <a:extLst>
                <a:ext uri="{FF2B5EF4-FFF2-40B4-BE49-F238E27FC236}">
                  <a16:creationId xmlns:a16="http://schemas.microsoft.com/office/drawing/2014/main" id="{332E527E-6549-4F0E-A00B-065645E3F1B6}"/>
                </a:ext>
              </a:extLst>
            </p:cNvPr>
            <p:cNvSpPr/>
            <p:nvPr/>
          </p:nvSpPr>
          <p:spPr>
            <a:xfrm>
              <a:off x="1048073" y="822870"/>
              <a:ext cx="197525" cy="398709"/>
            </a:xfrm>
            <a:custGeom>
              <a:avLst/>
              <a:gdLst>
                <a:gd name="connsiteX0" fmla="*/ 197526 w 197525"/>
                <a:gd name="connsiteY0" fmla="*/ 58526 h 398709"/>
                <a:gd name="connsiteX1" fmla="*/ 131684 w 197525"/>
                <a:gd name="connsiteY1" fmla="*/ 58526 h 398709"/>
                <a:gd name="connsiteX2" fmla="*/ 131684 w 197525"/>
                <a:gd name="connsiteY2" fmla="*/ 398709 h 398709"/>
                <a:gd name="connsiteX3" fmla="*/ 65842 w 197525"/>
                <a:gd name="connsiteY3" fmla="*/ 398709 h 398709"/>
                <a:gd name="connsiteX4" fmla="*/ 65842 w 197525"/>
                <a:gd name="connsiteY4" fmla="*/ 58526 h 398709"/>
                <a:gd name="connsiteX5" fmla="*/ 0 w 197525"/>
                <a:gd name="connsiteY5" fmla="*/ 58526 h 398709"/>
                <a:gd name="connsiteX6" fmla="*/ 0 w 197525"/>
                <a:gd name="connsiteY6" fmla="*/ 0 h 398709"/>
                <a:gd name="connsiteX7" fmla="*/ 197526 w 197525"/>
                <a:gd name="connsiteY7" fmla="*/ 0 h 398709"/>
                <a:gd name="connsiteX8" fmla="*/ 197526 w 197525"/>
                <a:gd name="connsiteY8" fmla="*/ 58526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525" h="398709">
                  <a:moveTo>
                    <a:pt x="197526" y="58526"/>
                  </a:moveTo>
                  <a:lnTo>
                    <a:pt x="131684" y="58526"/>
                  </a:lnTo>
                  <a:lnTo>
                    <a:pt x="131684" y="398709"/>
                  </a:lnTo>
                  <a:lnTo>
                    <a:pt x="65842" y="398709"/>
                  </a:lnTo>
                  <a:lnTo>
                    <a:pt x="65842" y="58526"/>
                  </a:lnTo>
                  <a:lnTo>
                    <a:pt x="0" y="58526"/>
                  </a:lnTo>
                  <a:lnTo>
                    <a:pt x="0" y="0"/>
                  </a:lnTo>
                  <a:lnTo>
                    <a:pt x="197526" y="0"/>
                  </a:lnTo>
                  <a:lnTo>
                    <a:pt x="197526" y="58526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Forma Livre: Forma 8">
              <a:extLst>
                <a:ext uri="{FF2B5EF4-FFF2-40B4-BE49-F238E27FC236}">
                  <a16:creationId xmlns:a16="http://schemas.microsoft.com/office/drawing/2014/main" id="{6BA76D75-EFED-4376-BF70-4A26A2ACE4C6}"/>
                </a:ext>
              </a:extLst>
            </p:cNvPr>
            <p:cNvSpPr/>
            <p:nvPr/>
          </p:nvSpPr>
          <p:spPr>
            <a:xfrm>
              <a:off x="1278520" y="822870"/>
              <a:ext cx="201183" cy="402367"/>
            </a:xfrm>
            <a:custGeom>
              <a:avLst/>
              <a:gdLst>
                <a:gd name="connsiteX0" fmla="*/ 199355 w 201183"/>
                <a:gd name="connsiteY0" fmla="*/ 318236 h 402367"/>
                <a:gd name="connsiteX1" fmla="*/ 100592 w 201183"/>
                <a:gd name="connsiteY1" fmla="*/ 402367 h 402367"/>
                <a:gd name="connsiteX2" fmla="*/ 98763 w 201183"/>
                <a:gd name="connsiteY2" fmla="*/ 402367 h 402367"/>
                <a:gd name="connsiteX3" fmla="*/ 0 w 201183"/>
                <a:gd name="connsiteY3" fmla="*/ 318236 h 402367"/>
                <a:gd name="connsiteX4" fmla="*/ 0 w 201183"/>
                <a:gd name="connsiteY4" fmla="*/ 0 h 402367"/>
                <a:gd name="connsiteX5" fmla="*/ 65842 w 201183"/>
                <a:gd name="connsiteY5" fmla="*/ 0 h 402367"/>
                <a:gd name="connsiteX6" fmla="*/ 65842 w 201183"/>
                <a:gd name="connsiteY6" fmla="*/ 307262 h 402367"/>
                <a:gd name="connsiteX7" fmla="*/ 100592 w 201183"/>
                <a:gd name="connsiteY7" fmla="*/ 343841 h 402367"/>
                <a:gd name="connsiteX8" fmla="*/ 135342 w 201183"/>
                <a:gd name="connsiteY8" fmla="*/ 307262 h 402367"/>
                <a:gd name="connsiteX9" fmla="*/ 135342 w 201183"/>
                <a:gd name="connsiteY9" fmla="*/ 0 h 402367"/>
                <a:gd name="connsiteX10" fmla="*/ 201184 w 201183"/>
                <a:gd name="connsiteY10" fmla="*/ 0 h 402367"/>
                <a:gd name="connsiteX11" fmla="*/ 201184 w 201183"/>
                <a:gd name="connsiteY11" fmla="*/ 318236 h 40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1183" h="402367">
                  <a:moveTo>
                    <a:pt x="199355" y="318236"/>
                  </a:moveTo>
                  <a:cubicBezTo>
                    <a:pt x="199355" y="378591"/>
                    <a:pt x="160947" y="402367"/>
                    <a:pt x="100592" y="402367"/>
                  </a:cubicBezTo>
                  <a:lnTo>
                    <a:pt x="98763" y="402367"/>
                  </a:lnTo>
                  <a:cubicBezTo>
                    <a:pt x="38408" y="402367"/>
                    <a:pt x="0" y="380420"/>
                    <a:pt x="0" y="318236"/>
                  </a:cubicBezTo>
                  <a:lnTo>
                    <a:pt x="0" y="0"/>
                  </a:lnTo>
                  <a:lnTo>
                    <a:pt x="65842" y="0"/>
                  </a:lnTo>
                  <a:lnTo>
                    <a:pt x="65842" y="307262"/>
                  </a:lnTo>
                  <a:cubicBezTo>
                    <a:pt x="65842" y="336525"/>
                    <a:pt x="78644" y="343841"/>
                    <a:pt x="100592" y="343841"/>
                  </a:cubicBezTo>
                  <a:cubicBezTo>
                    <a:pt x="122539" y="343841"/>
                    <a:pt x="135342" y="336525"/>
                    <a:pt x="135342" y="307262"/>
                  </a:cubicBezTo>
                  <a:lnTo>
                    <a:pt x="135342" y="0"/>
                  </a:lnTo>
                  <a:lnTo>
                    <a:pt x="201184" y="0"/>
                  </a:lnTo>
                  <a:lnTo>
                    <a:pt x="201184" y="318236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Forma Livre: Forma 10">
              <a:extLst>
                <a:ext uri="{FF2B5EF4-FFF2-40B4-BE49-F238E27FC236}">
                  <a16:creationId xmlns:a16="http://schemas.microsoft.com/office/drawing/2014/main" id="{494ED496-861C-4A9C-87F0-3947465CBA61}"/>
                </a:ext>
              </a:extLst>
            </p:cNvPr>
            <p:cNvSpPr/>
            <p:nvPr/>
          </p:nvSpPr>
          <p:spPr>
            <a:xfrm>
              <a:off x="1532743" y="822870"/>
              <a:ext cx="215815" cy="398709"/>
            </a:xfrm>
            <a:custGeom>
              <a:avLst/>
              <a:gdLst>
                <a:gd name="connsiteX0" fmla="*/ 149973 w 215815"/>
                <a:gd name="connsiteY0" fmla="*/ 398709 h 398709"/>
                <a:gd name="connsiteX1" fmla="*/ 98763 w 215815"/>
                <a:gd name="connsiteY1" fmla="*/ 239591 h 398709"/>
                <a:gd name="connsiteX2" fmla="*/ 65842 w 215815"/>
                <a:gd name="connsiteY2" fmla="*/ 239591 h 398709"/>
                <a:gd name="connsiteX3" fmla="*/ 65842 w 215815"/>
                <a:gd name="connsiteY3" fmla="*/ 398709 h 398709"/>
                <a:gd name="connsiteX4" fmla="*/ 0 w 215815"/>
                <a:gd name="connsiteY4" fmla="*/ 398709 h 398709"/>
                <a:gd name="connsiteX5" fmla="*/ 0 w 215815"/>
                <a:gd name="connsiteY5" fmla="*/ 0 h 398709"/>
                <a:gd name="connsiteX6" fmla="*/ 102421 w 215815"/>
                <a:gd name="connsiteY6" fmla="*/ 0 h 398709"/>
                <a:gd name="connsiteX7" fmla="*/ 203013 w 215815"/>
                <a:gd name="connsiteY7" fmla="*/ 84131 h 398709"/>
                <a:gd name="connsiteX8" fmla="*/ 203013 w 215815"/>
                <a:gd name="connsiteY8" fmla="*/ 155460 h 398709"/>
                <a:gd name="connsiteX9" fmla="*/ 159118 w 215815"/>
                <a:gd name="connsiteY9" fmla="*/ 228618 h 398709"/>
                <a:gd name="connsiteX10" fmla="*/ 215815 w 215815"/>
                <a:gd name="connsiteY10" fmla="*/ 396880 h 398709"/>
                <a:gd name="connsiteX11" fmla="*/ 149973 w 215815"/>
                <a:gd name="connsiteY11" fmla="*/ 396880 h 398709"/>
                <a:gd name="connsiteX12" fmla="*/ 65842 w 215815"/>
                <a:gd name="connsiteY12" fmla="*/ 182894 h 398709"/>
                <a:gd name="connsiteX13" fmla="*/ 100592 w 215815"/>
                <a:gd name="connsiteY13" fmla="*/ 182894 h 398709"/>
                <a:gd name="connsiteX14" fmla="*/ 137171 w 215815"/>
                <a:gd name="connsiteY14" fmla="*/ 146315 h 398709"/>
                <a:gd name="connsiteX15" fmla="*/ 137171 w 215815"/>
                <a:gd name="connsiteY15" fmla="*/ 95105 h 398709"/>
                <a:gd name="connsiteX16" fmla="*/ 100592 w 215815"/>
                <a:gd name="connsiteY16" fmla="*/ 58526 h 398709"/>
                <a:gd name="connsiteX17" fmla="*/ 65842 w 215815"/>
                <a:gd name="connsiteY17" fmla="*/ 58526 h 398709"/>
                <a:gd name="connsiteX18" fmla="*/ 65842 w 215815"/>
                <a:gd name="connsiteY18" fmla="*/ 182894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5815" h="398709">
                  <a:moveTo>
                    <a:pt x="149973" y="398709"/>
                  </a:moveTo>
                  <a:lnTo>
                    <a:pt x="98763" y="239591"/>
                  </a:lnTo>
                  <a:lnTo>
                    <a:pt x="65842" y="239591"/>
                  </a:lnTo>
                  <a:lnTo>
                    <a:pt x="65842" y="398709"/>
                  </a:lnTo>
                  <a:lnTo>
                    <a:pt x="0" y="398709"/>
                  </a:lnTo>
                  <a:lnTo>
                    <a:pt x="0" y="0"/>
                  </a:lnTo>
                  <a:lnTo>
                    <a:pt x="102421" y="0"/>
                  </a:lnTo>
                  <a:cubicBezTo>
                    <a:pt x="162776" y="0"/>
                    <a:pt x="203013" y="23776"/>
                    <a:pt x="203013" y="84131"/>
                  </a:cubicBezTo>
                  <a:lnTo>
                    <a:pt x="203013" y="155460"/>
                  </a:lnTo>
                  <a:cubicBezTo>
                    <a:pt x="203013" y="193868"/>
                    <a:pt x="186552" y="217644"/>
                    <a:pt x="159118" y="228618"/>
                  </a:cubicBezTo>
                  <a:lnTo>
                    <a:pt x="215815" y="396880"/>
                  </a:lnTo>
                  <a:lnTo>
                    <a:pt x="149973" y="396880"/>
                  </a:lnTo>
                  <a:close/>
                  <a:moveTo>
                    <a:pt x="65842" y="182894"/>
                  </a:moveTo>
                  <a:lnTo>
                    <a:pt x="100592" y="182894"/>
                  </a:lnTo>
                  <a:cubicBezTo>
                    <a:pt x="122539" y="182894"/>
                    <a:pt x="137171" y="175578"/>
                    <a:pt x="137171" y="146315"/>
                  </a:cubicBezTo>
                  <a:lnTo>
                    <a:pt x="137171" y="95105"/>
                  </a:lnTo>
                  <a:cubicBezTo>
                    <a:pt x="137171" y="65842"/>
                    <a:pt x="122539" y="58526"/>
                    <a:pt x="100592" y="58526"/>
                  </a:cubicBezTo>
                  <a:lnTo>
                    <a:pt x="65842" y="58526"/>
                  </a:lnTo>
                  <a:lnTo>
                    <a:pt x="65842" y="182894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Forma Livre: Forma 11">
              <a:extLst>
                <a:ext uri="{FF2B5EF4-FFF2-40B4-BE49-F238E27FC236}">
                  <a16:creationId xmlns:a16="http://schemas.microsoft.com/office/drawing/2014/main" id="{50588B24-F163-49D4-85B9-20763B392AD0}"/>
                </a:ext>
              </a:extLst>
            </p:cNvPr>
            <p:cNvSpPr/>
            <p:nvPr/>
          </p:nvSpPr>
          <p:spPr>
            <a:xfrm>
              <a:off x="1788795" y="822870"/>
              <a:ext cx="175578" cy="398709"/>
            </a:xfrm>
            <a:custGeom>
              <a:avLst/>
              <a:gdLst>
                <a:gd name="connsiteX0" fmla="*/ 0 w 175578"/>
                <a:gd name="connsiteY0" fmla="*/ 398709 h 398709"/>
                <a:gd name="connsiteX1" fmla="*/ 0 w 175578"/>
                <a:gd name="connsiteY1" fmla="*/ 0 h 398709"/>
                <a:gd name="connsiteX2" fmla="*/ 173749 w 175578"/>
                <a:gd name="connsiteY2" fmla="*/ 0 h 398709"/>
                <a:gd name="connsiteX3" fmla="*/ 173749 w 175578"/>
                <a:gd name="connsiteY3" fmla="*/ 58526 h 398709"/>
                <a:gd name="connsiteX4" fmla="*/ 65842 w 175578"/>
                <a:gd name="connsiteY4" fmla="*/ 58526 h 398709"/>
                <a:gd name="connsiteX5" fmla="*/ 65842 w 175578"/>
                <a:gd name="connsiteY5" fmla="*/ 168263 h 398709"/>
                <a:gd name="connsiteX6" fmla="*/ 157289 w 175578"/>
                <a:gd name="connsiteY6" fmla="*/ 168263 h 398709"/>
                <a:gd name="connsiteX7" fmla="*/ 157289 w 175578"/>
                <a:gd name="connsiteY7" fmla="*/ 226789 h 398709"/>
                <a:gd name="connsiteX8" fmla="*/ 65842 w 175578"/>
                <a:gd name="connsiteY8" fmla="*/ 226789 h 398709"/>
                <a:gd name="connsiteX9" fmla="*/ 65842 w 175578"/>
                <a:gd name="connsiteY9" fmla="*/ 342012 h 398709"/>
                <a:gd name="connsiteX10" fmla="*/ 175578 w 175578"/>
                <a:gd name="connsiteY10" fmla="*/ 342012 h 398709"/>
                <a:gd name="connsiteX11" fmla="*/ 175578 w 175578"/>
                <a:gd name="connsiteY11" fmla="*/ 398709 h 398709"/>
                <a:gd name="connsiteX12" fmla="*/ 0 w 175578"/>
                <a:gd name="connsiteY12" fmla="*/ 398709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5578" h="398709">
                  <a:moveTo>
                    <a:pt x="0" y="398709"/>
                  </a:moveTo>
                  <a:lnTo>
                    <a:pt x="0" y="0"/>
                  </a:lnTo>
                  <a:lnTo>
                    <a:pt x="173749" y="0"/>
                  </a:lnTo>
                  <a:lnTo>
                    <a:pt x="173749" y="58526"/>
                  </a:lnTo>
                  <a:lnTo>
                    <a:pt x="65842" y="58526"/>
                  </a:lnTo>
                  <a:lnTo>
                    <a:pt x="65842" y="168263"/>
                  </a:lnTo>
                  <a:lnTo>
                    <a:pt x="157289" y="168263"/>
                  </a:lnTo>
                  <a:lnTo>
                    <a:pt x="157289" y="226789"/>
                  </a:lnTo>
                  <a:lnTo>
                    <a:pt x="65842" y="226789"/>
                  </a:lnTo>
                  <a:lnTo>
                    <a:pt x="65842" y="342012"/>
                  </a:lnTo>
                  <a:lnTo>
                    <a:pt x="175578" y="342012"/>
                  </a:lnTo>
                  <a:lnTo>
                    <a:pt x="175578" y="398709"/>
                  </a:lnTo>
                  <a:lnTo>
                    <a:pt x="0" y="398709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Forma Livre: Forma 12">
              <a:extLst>
                <a:ext uri="{FF2B5EF4-FFF2-40B4-BE49-F238E27FC236}">
                  <a16:creationId xmlns:a16="http://schemas.microsoft.com/office/drawing/2014/main" id="{4DEE972A-B307-4062-B639-6FF027B3AF48}"/>
                </a:ext>
              </a:extLst>
            </p:cNvPr>
            <p:cNvSpPr/>
            <p:nvPr/>
          </p:nvSpPr>
          <p:spPr>
            <a:xfrm>
              <a:off x="1997294" y="819213"/>
              <a:ext cx="199354" cy="406024"/>
            </a:xfrm>
            <a:custGeom>
              <a:avLst/>
              <a:gdLst>
                <a:gd name="connsiteX0" fmla="*/ 133513 w 199354"/>
                <a:gd name="connsiteY0" fmla="*/ 146315 h 406024"/>
                <a:gd name="connsiteX1" fmla="*/ 133513 w 199354"/>
                <a:gd name="connsiteY1" fmla="*/ 91447 h 406024"/>
                <a:gd name="connsiteX2" fmla="*/ 100592 w 199354"/>
                <a:gd name="connsiteY2" fmla="*/ 56697 h 406024"/>
                <a:gd name="connsiteX3" fmla="*/ 67671 w 199354"/>
                <a:gd name="connsiteY3" fmla="*/ 91447 h 406024"/>
                <a:gd name="connsiteX4" fmla="*/ 67671 w 199354"/>
                <a:gd name="connsiteY4" fmla="*/ 118881 h 406024"/>
                <a:gd name="connsiteX5" fmla="*/ 93276 w 199354"/>
                <a:gd name="connsiteY5" fmla="*/ 159118 h 406024"/>
                <a:gd name="connsiteX6" fmla="*/ 139000 w 199354"/>
                <a:gd name="connsiteY6" fmla="*/ 184723 h 406024"/>
                <a:gd name="connsiteX7" fmla="*/ 199355 w 199354"/>
                <a:gd name="connsiteY7" fmla="*/ 267025 h 406024"/>
                <a:gd name="connsiteX8" fmla="*/ 199355 w 199354"/>
                <a:gd name="connsiteY8" fmla="*/ 323723 h 406024"/>
                <a:gd name="connsiteX9" fmla="*/ 100592 w 199354"/>
                <a:gd name="connsiteY9" fmla="*/ 406025 h 406024"/>
                <a:gd name="connsiteX10" fmla="*/ 98763 w 199354"/>
                <a:gd name="connsiteY10" fmla="*/ 406025 h 406024"/>
                <a:gd name="connsiteX11" fmla="*/ 0 w 199354"/>
                <a:gd name="connsiteY11" fmla="*/ 323723 h 406024"/>
                <a:gd name="connsiteX12" fmla="*/ 0 w 199354"/>
                <a:gd name="connsiteY12" fmla="*/ 254223 h 406024"/>
                <a:gd name="connsiteX13" fmla="*/ 64013 w 199354"/>
                <a:gd name="connsiteY13" fmla="*/ 254223 h 406024"/>
                <a:gd name="connsiteX14" fmla="*/ 64013 w 199354"/>
                <a:gd name="connsiteY14" fmla="*/ 314578 h 406024"/>
                <a:gd name="connsiteX15" fmla="*/ 98763 w 199354"/>
                <a:gd name="connsiteY15" fmla="*/ 349328 h 406024"/>
                <a:gd name="connsiteX16" fmla="*/ 133513 w 199354"/>
                <a:gd name="connsiteY16" fmla="*/ 314578 h 406024"/>
                <a:gd name="connsiteX17" fmla="*/ 133513 w 199354"/>
                <a:gd name="connsiteY17" fmla="*/ 283486 h 406024"/>
                <a:gd name="connsiteX18" fmla="*/ 107908 w 199354"/>
                <a:gd name="connsiteY18" fmla="*/ 241420 h 406024"/>
                <a:gd name="connsiteX19" fmla="*/ 62184 w 199354"/>
                <a:gd name="connsiteY19" fmla="*/ 215815 h 406024"/>
                <a:gd name="connsiteX20" fmla="*/ 1829 w 199354"/>
                <a:gd name="connsiteY20" fmla="*/ 133513 h 406024"/>
                <a:gd name="connsiteX21" fmla="*/ 1829 w 199354"/>
                <a:gd name="connsiteY21" fmla="*/ 82302 h 406024"/>
                <a:gd name="connsiteX22" fmla="*/ 98763 w 199354"/>
                <a:gd name="connsiteY22" fmla="*/ 0 h 406024"/>
                <a:gd name="connsiteX23" fmla="*/ 100592 w 199354"/>
                <a:gd name="connsiteY23" fmla="*/ 0 h 406024"/>
                <a:gd name="connsiteX24" fmla="*/ 197526 w 199354"/>
                <a:gd name="connsiteY24" fmla="*/ 82302 h 406024"/>
                <a:gd name="connsiteX25" fmla="*/ 197526 w 199354"/>
                <a:gd name="connsiteY25" fmla="*/ 146315 h 406024"/>
                <a:gd name="connsiteX26" fmla="*/ 133513 w 199354"/>
                <a:gd name="connsiteY26" fmla="*/ 146315 h 40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9354" h="406024">
                  <a:moveTo>
                    <a:pt x="133513" y="146315"/>
                  </a:moveTo>
                  <a:lnTo>
                    <a:pt x="133513" y="91447"/>
                  </a:lnTo>
                  <a:cubicBezTo>
                    <a:pt x="133513" y="65842"/>
                    <a:pt x="118881" y="56697"/>
                    <a:pt x="100592" y="56697"/>
                  </a:cubicBezTo>
                  <a:cubicBezTo>
                    <a:pt x="80473" y="56697"/>
                    <a:pt x="67671" y="65842"/>
                    <a:pt x="67671" y="91447"/>
                  </a:cubicBezTo>
                  <a:lnTo>
                    <a:pt x="67671" y="118881"/>
                  </a:lnTo>
                  <a:cubicBezTo>
                    <a:pt x="67671" y="139000"/>
                    <a:pt x="74987" y="148144"/>
                    <a:pt x="93276" y="159118"/>
                  </a:cubicBezTo>
                  <a:lnTo>
                    <a:pt x="139000" y="184723"/>
                  </a:lnTo>
                  <a:cubicBezTo>
                    <a:pt x="177407" y="206670"/>
                    <a:pt x="199355" y="223131"/>
                    <a:pt x="199355" y="267025"/>
                  </a:cubicBezTo>
                  <a:lnTo>
                    <a:pt x="199355" y="323723"/>
                  </a:lnTo>
                  <a:cubicBezTo>
                    <a:pt x="199355" y="384078"/>
                    <a:pt x="160947" y="406025"/>
                    <a:pt x="100592" y="406025"/>
                  </a:cubicBezTo>
                  <a:lnTo>
                    <a:pt x="98763" y="406025"/>
                  </a:lnTo>
                  <a:cubicBezTo>
                    <a:pt x="38408" y="406025"/>
                    <a:pt x="0" y="385907"/>
                    <a:pt x="0" y="323723"/>
                  </a:cubicBezTo>
                  <a:lnTo>
                    <a:pt x="0" y="254223"/>
                  </a:lnTo>
                  <a:lnTo>
                    <a:pt x="64013" y="254223"/>
                  </a:lnTo>
                  <a:lnTo>
                    <a:pt x="64013" y="314578"/>
                  </a:lnTo>
                  <a:cubicBezTo>
                    <a:pt x="64013" y="338354"/>
                    <a:pt x="78645" y="349328"/>
                    <a:pt x="98763" y="349328"/>
                  </a:cubicBezTo>
                  <a:cubicBezTo>
                    <a:pt x="118881" y="349328"/>
                    <a:pt x="133513" y="338354"/>
                    <a:pt x="133513" y="314578"/>
                  </a:cubicBezTo>
                  <a:lnTo>
                    <a:pt x="133513" y="283486"/>
                  </a:lnTo>
                  <a:cubicBezTo>
                    <a:pt x="133513" y="263367"/>
                    <a:pt x="128026" y="252394"/>
                    <a:pt x="107908" y="241420"/>
                  </a:cubicBezTo>
                  <a:lnTo>
                    <a:pt x="62184" y="215815"/>
                  </a:lnTo>
                  <a:cubicBezTo>
                    <a:pt x="23776" y="193868"/>
                    <a:pt x="1829" y="175578"/>
                    <a:pt x="1829" y="133513"/>
                  </a:cubicBezTo>
                  <a:lnTo>
                    <a:pt x="1829" y="82302"/>
                  </a:lnTo>
                  <a:cubicBezTo>
                    <a:pt x="1829" y="23776"/>
                    <a:pt x="45724" y="0"/>
                    <a:pt x="98763" y="0"/>
                  </a:cubicBezTo>
                  <a:lnTo>
                    <a:pt x="100592" y="0"/>
                  </a:lnTo>
                  <a:cubicBezTo>
                    <a:pt x="155460" y="0"/>
                    <a:pt x="197526" y="21947"/>
                    <a:pt x="197526" y="82302"/>
                  </a:cubicBezTo>
                  <a:lnTo>
                    <a:pt x="197526" y="146315"/>
                  </a:lnTo>
                  <a:lnTo>
                    <a:pt x="133513" y="146315"/>
                  </a:lnTo>
                  <a:close/>
                </a:path>
              </a:pathLst>
            </a:custGeom>
            <a:grpFill/>
            <a:ln w="182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219170">
                <a:buClr>
                  <a:srgbClr val="000000"/>
                </a:buClr>
              </a:pPr>
              <a:endParaRPr lang="pt-BR"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Retângulo 23">
            <a:extLst>
              <a:ext uri="{FF2B5EF4-FFF2-40B4-BE49-F238E27FC236}">
                <a16:creationId xmlns:a16="http://schemas.microsoft.com/office/drawing/2014/main" id="{3A9FC4A9-2750-496F-8FD2-36F2C618A5B4}"/>
              </a:ext>
            </a:extLst>
          </p:cNvPr>
          <p:cNvSpPr/>
          <p:nvPr/>
        </p:nvSpPr>
        <p:spPr>
          <a:xfrm>
            <a:off x="6728555" y="0"/>
            <a:ext cx="5463445" cy="6858000"/>
          </a:xfrm>
          <a:prstGeom prst="rect">
            <a:avLst/>
          </a:prstGeom>
          <a:solidFill>
            <a:srgbClr val="EF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2BB2E4B-4578-4A8C-A6C3-71B7437AE71A}"/>
              </a:ext>
            </a:extLst>
          </p:cNvPr>
          <p:cNvSpPr txBox="1"/>
          <p:nvPr/>
        </p:nvSpPr>
        <p:spPr>
          <a:xfrm>
            <a:off x="684984" y="2044371"/>
            <a:ext cx="4907948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endParaRPr lang="pt-BR" sz="1600" dirty="0">
              <a:solidFill>
                <a:schemeClr val="bg1">
                  <a:lumMod val="9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Produto em inox escovado: design elegante, durável, traz percepção de qualidade e durabilidade;</a:t>
            </a: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Painel </a:t>
            </a:r>
            <a:r>
              <a:rPr lang="pt-BR" sz="1600" dirty="0" err="1">
                <a:solidFill>
                  <a:schemeClr val="bg1">
                    <a:lumMod val="95000"/>
                  </a:schemeClr>
                </a:solidFill>
              </a:rPr>
              <a:t>touch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 colorido: moderno e com funções pré-programadas</a:t>
            </a:r>
          </a:p>
          <a:p>
            <a:pPr marL="342900" indent="-342900">
              <a:buFontTx/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  <a:ea typeface="Roboto Light"/>
                <a:cs typeface="Roboto Light"/>
              </a:rPr>
              <a:t>5 litros: capacidade maior que as fritadeiras de entrada</a:t>
            </a:r>
            <a:endParaRPr lang="pt-BR" sz="1600" dirty="0">
              <a:solidFill>
                <a:schemeClr val="bg1">
                  <a:lumMod val="9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  <a:ea typeface="Roboto Light"/>
                <a:cs typeface="Roboto Light"/>
              </a:rPr>
              <a:t>Grelha </a:t>
            </a:r>
            <a:r>
              <a:rPr lang="pt-BR" sz="1600" dirty="0" err="1">
                <a:solidFill>
                  <a:schemeClr val="bg1">
                    <a:lumMod val="95000"/>
                  </a:schemeClr>
                </a:solidFill>
                <a:ea typeface="Roboto Light"/>
                <a:cs typeface="Roboto Light"/>
              </a:rPr>
              <a:t>Easy</a:t>
            </a:r>
            <a:r>
              <a:rPr lang="pt-BR" sz="1600" dirty="0">
                <a:solidFill>
                  <a:schemeClr val="bg1">
                    <a:lumMod val="95000"/>
                  </a:schemeClr>
                </a:solidFill>
                <a:ea typeface="Roboto Light"/>
                <a:cs typeface="Roboto Light"/>
              </a:rPr>
              <a:t> Clean: teflon na grelha</a:t>
            </a: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Potência de 1700W</a:t>
            </a: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Temperatura de 80º a 200ºC</a:t>
            </a:r>
            <a:endParaRPr lang="pt-BR" sz="1600" dirty="0">
              <a:solidFill>
                <a:schemeClr val="bg1">
                  <a:lumMod val="95000"/>
                </a:schemeClr>
              </a:solidFill>
              <a:ea typeface="Roboto Light"/>
              <a:cs typeface="Roboto Light"/>
            </a:endParaRPr>
          </a:p>
          <a:p>
            <a:pPr marL="342900" indent="-342900">
              <a:buAutoNum type="arabicPeriod"/>
            </a:pPr>
            <a:r>
              <a:rPr lang="pt-BR" sz="1600" dirty="0">
                <a:solidFill>
                  <a:schemeClr val="bg1">
                    <a:lumMod val="95000"/>
                  </a:schemeClr>
                </a:solidFill>
              </a:rPr>
              <a:t>Timer 60 min</a:t>
            </a:r>
            <a:endParaRPr lang="pt-BR" sz="1600" dirty="0">
              <a:solidFill>
                <a:schemeClr val="bg1">
                  <a:lumMod val="95000"/>
                </a:schemeClr>
              </a:solidFill>
              <a:ea typeface="Roboto Light"/>
              <a:cs typeface="Roboto Light"/>
            </a:endParaRPr>
          </a:p>
          <a:p>
            <a:pPr marL="342900" indent="-342900">
              <a:buAutoNum type="arabicPeriod"/>
            </a:pPr>
            <a:endParaRPr lang="pt-BR" sz="1600" dirty="0">
              <a:solidFill>
                <a:schemeClr val="bg1">
                  <a:lumMod val="9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pt-BR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Imagem 10" descr="Foto preta e branca de um bolo&#10;&#10;Descrição gerada automaticamente com confiança baixa">
            <a:extLst>
              <a:ext uri="{FF2B5EF4-FFF2-40B4-BE49-F238E27FC236}">
                <a16:creationId xmlns:a16="http://schemas.microsoft.com/office/drawing/2014/main" id="{1ABC5129-115D-7A23-6C09-36AEA49E8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072" y="1127479"/>
            <a:ext cx="4652183" cy="460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Retângulo 9"/>
          <p:cNvSpPr/>
          <p:nvPr/>
        </p:nvSpPr>
        <p:spPr>
          <a:xfrm flipH="1">
            <a:off x="5529826" y="0"/>
            <a:ext cx="6801028" cy="6858000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60959" rIns="60959" anchor="ctr"/>
          <a:lstStyle/>
          <a:p>
            <a:pPr algn="ctr" defTabSz="1219170" hangingPunct="0">
              <a:defRPr>
                <a:solidFill>
                  <a:srgbClr val="FFFFFF"/>
                </a:solidFill>
              </a:defRPr>
            </a:pPr>
            <a:endParaRPr sz="1867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82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64" y="1858927"/>
            <a:ext cx="2858739" cy="6204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7" name="Grupo"/>
          <p:cNvGrpSpPr/>
          <p:nvPr/>
        </p:nvGrpSpPr>
        <p:grpSpPr>
          <a:xfrm>
            <a:off x="0" y="2676345"/>
            <a:ext cx="4927096" cy="2451334"/>
            <a:chOff x="0" y="-26858"/>
            <a:chExt cx="3695321" cy="1838501"/>
          </a:xfrm>
        </p:grpSpPr>
        <p:sp>
          <p:nvSpPr>
            <p:cNvPr id="383" name="Google Shape;82;p15"/>
            <p:cNvSpPr/>
            <p:nvPr/>
          </p:nvSpPr>
          <p:spPr>
            <a:xfrm>
              <a:off x="0" y="0"/>
              <a:ext cx="3695321" cy="1784776"/>
            </a:xfrm>
            <a:prstGeom prst="rect">
              <a:avLst/>
            </a:prstGeom>
            <a:solidFill>
              <a:srgbClr val="8EB3B3"/>
            </a:solidFill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170" hangingPunct="0">
                <a:lnSpc>
                  <a:spcPct val="115000"/>
                </a:lnSpc>
                <a:defRPr sz="11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defRPr>
              </a:pPr>
              <a:endParaRPr sz="1467" kern="0">
                <a:solidFill>
                  <a:srgbClr val="FFFFFF"/>
                </a:solidFill>
                <a:latin typeface="Verdana"/>
                <a:ea typeface="Verdana"/>
                <a:sym typeface="Verdana"/>
              </a:endParaRPr>
            </a:p>
          </p:txBody>
        </p:sp>
        <p:grpSp>
          <p:nvGrpSpPr>
            <p:cNvPr id="386" name="Google Shape;82;p15"/>
            <p:cNvGrpSpPr/>
            <p:nvPr/>
          </p:nvGrpSpPr>
          <p:grpSpPr>
            <a:xfrm>
              <a:off x="513740" y="-26858"/>
              <a:ext cx="2896356" cy="1838501"/>
              <a:chOff x="0" y="-26858"/>
              <a:chExt cx="2896355" cy="1838500"/>
            </a:xfrm>
          </p:grpSpPr>
          <p:sp>
            <p:nvSpPr>
              <p:cNvPr id="384" name="Retângulo"/>
              <p:cNvSpPr/>
              <p:nvPr/>
            </p:nvSpPr>
            <p:spPr>
              <a:xfrm>
                <a:off x="0" y="0"/>
                <a:ext cx="2896355" cy="1784776"/>
              </a:xfrm>
              <a:prstGeom prst="rect">
                <a:avLst/>
              </a:prstGeom>
              <a:solidFill>
                <a:srgbClr val="8EB3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r" defTabSz="1219170" hangingPunct="0">
                  <a:lnSpc>
                    <a:spcPct val="115000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 sz="1467" kern="0">
                  <a:solidFill>
                    <a:srgbClr val="FFFFFF"/>
                  </a:solidFill>
                  <a:latin typeface="Verdana"/>
                  <a:ea typeface="Verdana"/>
                  <a:sym typeface="Verdana"/>
                </a:endParaRPr>
              </a:p>
            </p:txBody>
          </p:sp>
          <p:sp>
            <p:nvSpPr>
              <p:cNvPr id="385" name="Inovar em uma categoria de grande importância para o mercado, trazendo diferenciação e complemento de linha como principais atributos, aliado a alta qualidade de toda a linha de produtos da Oster®."/>
              <p:cNvSpPr txBox="1"/>
              <p:nvPr/>
            </p:nvSpPr>
            <p:spPr>
              <a:xfrm>
                <a:off x="0" y="-26858"/>
                <a:ext cx="2896355" cy="18385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  </a:ext>
              </a:extLst>
            </p:spPr>
            <p:txBody>
              <a:bodyPr wrap="square" lIns="121899" tIns="121899" rIns="121899" bIns="121899" numCol="1" anchor="ctr">
                <a:spAutoFit/>
              </a:bodyPr>
              <a:lstStyle/>
              <a:p>
                <a:pPr defTabSz="1219170" hangingPunct="0">
                  <a:lnSpc>
                    <a:spcPct val="115000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400" kern="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Trazer uma nova opção de </a:t>
                </a:r>
                <a:r>
                  <a:rPr lang="pt-BR" sz="1400" b="1" kern="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produto eficiente e com grande apelo estético/design </a:t>
                </a:r>
                <a:r>
                  <a:rPr lang="pt-BR" sz="1400" kern="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em uma categoria de grande importância e volume para o mercado. Produto estratégico para complementar a linha de fritadeiras Oster® e </a:t>
                </a:r>
                <a:r>
                  <a:rPr lang="pt-BR" sz="1400" b="1" kern="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atrair novos consumidores que buscam por acabamentos diferenciados e qualidade.</a:t>
                </a:r>
              </a:p>
            </p:txBody>
          </p:sp>
        </p:grpSp>
      </p:grpSp>
      <p:grpSp>
        <p:nvGrpSpPr>
          <p:cNvPr id="3" name="Agrupar 2">
            <a:extLst>
              <a:ext uri="{FF2B5EF4-FFF2-40B4-BE49-F238E27FC236}">
                <a16:creationId xmlns:a16="http://schemas.microsoft.com/office/drawing/2014/main" id="{A1541E44-7CB7-4742-BAA0-4008CC96A0BA}"/>
              </a:ext>
            </a:extLst>
          </p:cNvPr>
          <p:cNvGrpSpPr/>
          <p:nvPr/>
        </p:nvGrpSpPr>
        <p:grpSpPr>
          <a:xfrm>
            <a:off x="6280945" y="2723394"/>
            <a:ext cx="5652547" cy="2393526"/>
            <a:chOff x="6274285" y="2382145"/>
            <a:chExt cx="5652547" cy="2372415"/>
          </a:xfrm>
        </p:grpSpPr>
        <p:grpSp>
          <p:nvGrpSpPr>
            <p:cNvPr id="2" name="Agrupar 1">
              <a:extLst>
                <a:ext uri="{FF2B5EF4-FFF2-40B4-BE49-F238E27FC236}">
                  <a16:creationId xmlns:a16="http://schemas.microsoft.com/office/drawing/2014/main" id="{158D0777-2B1D-4C84-96BF-5627A77264AB}"/>
                </a:ext>
              </a:extLst>
            </p:cNvPr>
            <p:cNvGrpSpPr/>
            <p:nvPr/>
          </p:nvGrpSpPr>
          <p:grpSpPr>
            <a:xfrm>
              <a:off x="6316230" y="2382145"/>
              <a:ext cx="5610602" cy="2372415"/>
              <a:chOff x="4682686" y="1853440"/>
              <a:chExt cx="4207950" cy="1779313"/>
            </a:xfrm>
          </p:grpSpPr>
          <p:pic>
            <p:nvPicPr>
              <p:cNvPr id="390" name="Imagem" descr="Imagem"/>
              <p:cNvPicPr>
                <a:picLocks noChangeAspect="1"/>
              </p:cNvPicPr>
              <p:nvPr/>
            </p:nvPicPr>
            <p:blipFill rotWithShape="1">
              <a:blip r:embed="rId3"/>
              <a:srcRect r="83375" b="-1315"/>
              <a:stretch/>
            </p:blipFill>
            <p:spPr>
              <a:xfrm>
                <a:off x="4682686" y="2866359"/>
                <a:ext cx="633797" cy="52088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6" name="Inovar em uma categoria de grande importância para o mercado, trazendo diferenciação e complemento de linha como principais atributos, aliado a alta qualidade de toda a linha de produtos da Oster®.">
                <a:extLst>
                  <a:ext uri="{FF2B5EF4-FFF2-40B4-BE49-F238E27FC236}">
                    <a16:creationId xmlns:a16="http://schemas.microsoft.com/office/drawing/2014/main" id="{DDFE0EF2-A370-4104-ABC4-E112213C55CB}"/>
                  </a:ext>
                </a:extLst>
              </p:cNvPr>
              <p:cNvSpPr txBox="1"/>
              <p:nvPr/>
            </p:nvSpPr>
            <p:spPr>
              <a:xfrm>
                <a:off x="5250683" y="1853440"/>
                <a:ext cx="3639953" cy="7217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21899" tIns="121899" rIns="121899" bIns="121899" numCol="1" anchor="ctr">
                <a:spAutoFit/>
              </a:bodyPr>
              <a:lstStyle/>
              <a:p>
                <a:pPr defTabSz="1219170" hangingPunct="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050" b="1" kern="0" dirty="0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Diferenciação Visual: </a:t>
                </a:r>
                <a:r>
                  <a:rPr lang="pt-BR" sz="1050" kern="0" dirty="0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O painel </a:t>
                </a:r>
                <a:r>
                  <a:rPr lang="pt-BR" sz="1050" kern="0" dirty="0" err="1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touch</a:t>
                </a:r>
                <a:r>
                  <a:rPr lang="pt-BR" sz="1050" kern="0" dirty="0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 colorido e moderno pode atrair consumidores que buscam produtos que não apenas funcionem bem, mas também complementem a estética de suas cozinhas. </a:t>
                </a:r>
              </a:p>
            </p:txBody>
          </p:sp>
          <p:sp>
            <p:nvSpPr>
              <p:cNvPr id="18" name="Inovar em uma categoria de grande importância para o mercado, trazendo diferenciação e complemento de linha como principais atributos, aliado a alta qualidade de toda a linha de produtos da Oster®.">
                <a:extLst>
                  <a:ext uri="{FF2B5EF4-FFF2-40B4-BE49-F238E27FC236}">
                    <a16:creationId xmlns:a16="http://schemas.microsoft.com/office/drawing/2014/main" id="{61239C34-F6A4-46E3-A59A-530354CF5424}"/>
                  </a:ext>
                </a:extLst>
              </p:cNvPr>
              <p:cNvSpPr txBox="1"/>
              <p:nvPr/>
            </p:nvSpPr>
            <p:spPr>
              <a:xfrm>
                <a:off x="5266172" y="2772843"/>
                <a:ext cx="3617342" cy="85991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21899" tIns="121899" rIns="121899" bIns="121899" numCol="1" anchor="ctr">
                <a:spAutoFit/>
              </a:bodyPr>
              <a:lstStyle/>
              <a:p>
                <a:pPr defTabSz="1219170" hangingPunct="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050" b="1" kern="0" dirty="0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Capacidade e Praticidade: </a:t>
                </a:r>
                <a:r>
                  <a:rPr lang="pt-BR" sz="1050" kern="0" dirty="0">
                    <a:solidFill>
                      <a:srgbClr val="001540"/>
                    </a:solidFill>
                    <a:latin typeface="Verdana"/>
                    <a:ea typeface="Verdana"/>
                    <a:sym typeface="Verdana"/>
                  </a:rPr>
                  <a:t>Com uma capacidade de 5L, a fritadeira pode atender tanto a necessidades individuais quanto familiares, tornando-se a escolha ideal para diferentes tipos de consumidores. A praticidade também é um fator, já que possui funções pré-programadas que facilitam o uso.</a:t>
                </a:r>
              </a:p>
            </p:txBody>
          </p:sp>
        </p:grpSp>
        <p:pic>
          <p:nvPicPr>
            <p:cNvPr id="19" name="Imagem" descr="Imagem">
              <a:extLst>
                <a:ext uri="{FF2B5EF4-FFF2-40B4-BE49-F238E27FC236}">
                  <a16:creationId xmlns:a16="http://schemas.microsoft.com/office/drawing/2014/main" id="{9AD83E9C-D5EE-4019-8CBA-B43978419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83375" b="-1315"/>
            <a:stretch/>
          </p:blipFill>
          <p:spPr>
            <a:xfrm>
              <a:off x="6274285" y="2516075"/>
              <a:ext cx="845063" cy="6945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Inovar em uma categoria de grande importância para o mercado, trazendo diferenciação e complemento de linha como principais atributos, aliado a alta qualidade de toda a linha de produtos da Oster®.">
            <a:extLst>
              <a:ext uri="{FF2B5EF4-FFF2-40B4-BE49-F238E27FC236}">
                <a16:creationId xmlns:a16="http://schemas.microsoft.com/office/drawing/2014/main" id="{876DEC7D-2FDA-E864-BBD1-A7E8DBD3F1B7}"/>
              </a:ext>
            </a:extLst>
          </p:cNvPr>
          <p:cNvSpPr txBox="1"/>
          <p:nvPr/>
        </p:nvSpPr>
        <p:spPr>
          <a:xfrm>
            <a:off x="7089717" y="1508465"/>
            <a:ext cx="4843776" cy="97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21899" tIns="121899" rIns="121899" bIns="121899" numCol="1" anchor="ctr">
            <a:spAutoFit/>
          </a:bodyPr>
          <a:lstStyle/>
          <a:p>
            <a:pPr defTabSz="1219170" hangingPunct="0">
              <a:lnSpc>
                <a:spcPct val="114999"/>
              </a:lnSpc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BR" sz="1050" b="1" kern="0" dirty="0">
                <a:solidFill>
                  <a:srgbClr val="001540"/>
                </a:solidFill>
                <a:latin typeface="Verdana"/>
                <a:ea typeface="Verdana"/>
                <a:sym typeface="Verdana"/>
              </a:rPr>
              <a:t>Durabilidade e Qualidade: </a:t>
            </a:r>
            <a:r>
              <a:rPr lang="pt-BR" sz="1050" kern="0" dirty="0">
                <a:solidFill>
                  <a:srgbClr val="001540"/>
                </a:solidFill>
                <a:latin typeface="Verdana"/>
                <a:ea typeface="Verdana"/>
                <a:sym typeface="Verdana"/>
              </a:rPr>
              <a:t>O uso de material inox não apenas aumenta a durabilidade do produto, mas também pode ser um ponto de venda forte para consumidores que valorizam qualidade e resistência em seus eletrodomésticos.</a:t>
            </a:r>
          </a:p>
        </p:txBody>
      </p:sp>
      <p:pic>
        <p:nvPicPr>
          <p:cNvPr id="5" name="Imagem" descr="Imagem">
            <a:extLst>
              <a:ext uri="{FF2B5EF4-FFF2-40B4-BE49-F238E27FC236}">
                <a16:creationId xmlns:a16="http://schemas.microsoft.com/office/drawing/2014/main" id="{381932B8-8621-C5D2-FF82-E178BFB74E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375" b="-1315"/>
          <a:stretch/>
        </p:blipFill>
        <p:spPr>
          <a:xfrm>
            <a:off x="6294264" y="1600612"/>
            <a:ext cx="845063" cy="70068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210D00A9-19B6-4114-AD9B-B2170A5A882F}"/>
              </a:ext>
            </a:extLst>
          </p:cNvPr>
          <p:cNvSpPr/>
          <p:nvPr/>
        </p:nvSpPr>
        <p:spPr>
          <a:xfrm>
            <a:off x="1" y="0"/>
            <a:ext cx="6732850" cy="687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  <a:sym typeface="Arial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BB8AACC9-FAB5-4AC7-A0B1-CEBB6CF025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825" y="970020"/>
            <a:ext cx="3039087" cy="603507"/>
          </a:xfrm>
          <a:prstGeom prst="rect">
            <a:avLst/>
          </a:prstGeom>
        </p:spPr>
      </p:pic>
      <p:sp>
        <p:nvSpPr>
          <p:cNvPr id="24" name="Google Shape;108;p17">
            <a:extLst>
              <a:ext uri="{FF2B5EF4-FFF2-40B4-BE49-F238E27FC236}">
                <a16:creationId xmlns:a16="http://schemas.microsoft.com/office/drawing/2014/main" id="{F0FDA6B9-CC99-4F66-B95E-2625346F35A7}"/>
              </a:ext>
            </a:extLst>
          </p:cNvPr>
          <p:cNvSpPr txBox="1"/>
          <p:nvPr/>
        </p:nvSpPr>
        <p:spPr>
          <a:xfrm>
            <a:off x="379850" y="2124542"/>
            <a:ext cx="5459149" cy="4196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33" tIns="162533" rIns="162533" bIns="162533" anchor="t" anchorCtr="0">
            <a:no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srgbClr val="0F101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Hábitos e Estilo de Vida: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Rotina: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Tem uma rotina agitada, mas valoriza o tempo em casa. Gosta de cozinhar quando possível, mas prefere praticidade devido à falta de tempo.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Interesses: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Busca um estilo de vida saudável e prefere cozinhar para a família a comprar comida pronta.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Tecnologia: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Gosta de </a:t>
            </a:r>
            <a:r>
              <a:rPr kumimoji="0" lang="pt-BR" sz="1050" b="0" i="1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gadgets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 e eletrodomésticos que facilitem a vida e sejam eficientes.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Estética: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Valoriza produtos com design moderno que combinem com a decoração da sua cozinha.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lang="pt-BR" sz="1050" kern="0" dirty="0">
              <a:solidFill>
                <a:srgbClr val="0F1015"/>
              </a:solidFill>
              <a:latin typeface="Verdana" panose="020B0604030504040204" pitchFamily="34" charset="0"/>
              <a:ea typeface="Verdana" panose="020B0604030504040204" pitchFamily="34" charset="0"/>
              <a:cs typeface="Lato"/>
              <a:sym typeface="Lato"/>
            </a:endParaRP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srgbClr val="0F101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Necessidades e Preferências: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Durabilidade: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Busca produtos duráveis e de alta qualidade, que representem um bom investimento a longo prazo.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Praticidade: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Precisa de uma fritadeira que torne sua rotina mais prática, permitindo preparar refeições rápidas e saudáveis.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Capacidade: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Prefere uma fritadeira com um cesto grande, capaz de preparar comida suficiente para a família em uma única vez.</a:t>
            </a: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Design: 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Lato"/>
                <a:sym typeface="Lato"/>
              </a:rPr>
              <a:t>Dá importância ao design do produto, preferindo modelos que tenham um visual bonito e moderno e complementem a estática de suas cozinhas.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Lato"/>
              <a:sym typeface="Lato"/>
            </a:endParaRPr>
          </a:p>
        </p:txBody>
      </p:sp>
      <p:sp>
        <p:nvSpPr>
          <p:cNvPr id="31" name="Google Shape;105;p17">
            <a:extLst>
              <a:ext uri="{FF2B5EF4-FFF2-40B4-BE49-F238E27FC236}">
                <a16:creationId xmlns:a16="http://schemas.microsoft.com/office/drawing/2014/main" id="{C775B9D5-3DC1-41DD-93B5-00FBB77D2456}"/>
              </a:ext>
            </a:extLst>
          </p:cNvPr>
          <p:cNvSpPr/>
          <p:nvPr/>
        </p:nvSpPr>
        <p:spPr>
          <a:xfrm>
            <a:off x="6580798" y="5432224"/>
            <a:ext cx="5611202" cy="1439844"/>
          </a:xfrm>
          <a:prstGeom prst="rect">
            <a:avLst/>
          </a:prstGeom>
          <a:solidFill>
            <a:srgbClr val="EEEEEE">
              <a:alpha val="70390"/>
            </a:srgbClr>
          </a:solidFill>
          <a:ln>
            <a:noFill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2" name="Google Shape;110;p17">
            <a:extLst>
              <a:ext uri="{FF2B5EF4-FFF2-40B4-BE49-F238E27FC236}">
                <a16:creationId xmlns:a16="http://schemas.microsoft.com/office/drawing/2014/main" id="{487C2BD2-11FB-44C1-9E1F-83FC725ACA86}"/>
              </a:ext>
            </a:extLst>
          </p:cNvPr>
          <p:cNvSpPr txBox="1"/>
          <p:nvPr/>
        </p:nvSpPr>
        <p:spPr>
          <a:xfrm>
            <a:off x="6580798" y="5620677"/>
            <a:ext cx="5138063" cy="1115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62533" tIns="162533" rIns="162533" bIns="162533" anchor="t" anchorCtr="0">
            <a:noAutofit/>
          </a:bodyPr>
          <a:lstStyle/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667" b="0" i="0" u="none" strike="noStrike" kern="0" cap="none" spc="0" normalizeH="0" baseline="0" noProof="0" dirty="0">
                <a:ln>
                  <a:noFill/>
                </a:ln>
                <a:solidFill>
                  <a:srgbClr val="070D33"/>
                </a:solidFill>
                <a:effectLst/>
                <a:uLnTx/>
                <a:uFillTx/>
                <a:latin typeface="Lato"/>
                <a:ea typeface="Lato"/>
                <a:cs typeface="Lato"/>
                <a:sym typeface="Lato"/>
              </a:rPr>
              <a:t>Pontos-chave:</a:t>
            </a:r>
            <a:endParaRPr kumimoji="0" sz="2667" b="0" i="0" u="none" strike="noStrike" kern="0" cap="none" spc="0" normalizeH="0" baseline="0" noProof="0" dirty="0">
              <a:ln>
                <a:noFill/>
              </a:ln>
              <a:solidFill>
                <a:srgbClr val="070D33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defTabSz="1625519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pt-BR" sz="2667" b="1" i="1" kern="0" dirty="0">
                <a:solidFill>
                  <a:srgbClr val="070D33"/>
                </a:solidFill>
                <a:latin typeface="Lato"/>
                <a:ea typeface="Lato"/>
                <a:cs typeface="Lato"/>
                <a:sym typeface="Lato"/>
              </a:rPr>
              <a:t>Qualidade, praticidade e design  </a:t>
            </a:r>
            <a:endParaRPr kumimoji="0" sz="2667" b="1" i="1" u="none" strike="noStrike" kern="0" cap="none" spc="0" normalizeH="0" baseline="0" noProof="0" dirty="0">
              <a:ln>
                <a:noFill/>
              </a:ln>
              <a:solidFill>
                <a:srgbClr val="070D33"/>
              </a:solidFill>
              <a:effectLst/>
              <a:uLnTx/>
              <a:uFillTx/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7F90645-E5BA-4369-3579-B938CC9094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994" r="1930"/>
          <a:stretch/>
        </p:blipFill>
        <p:spPr>
          <a:xfrm>
            <a:off x="6587020" y="-42215"/>
            <a:ext cx="5604979" cy="562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703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Uma imagem contendo no interior, mesa, comida, pequeno&#10;&#10;Descrição gerada automaticamente">
            <a:extLst>
              <a:ext uri="{FF2B5EF4-FFF2-40B4-BE49-F238E27FC236}">
                <a16:creationId xmlns:a16="http://schemas.microsoft.com/office/drawing/2014/main" id="{E681552C-20CF-D23A-C9D3-46D9DA71BA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" t="21497" b="76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6B09633E-5E42-8DCA-C451-D9F58526E1CD}"/>
              </a:ext>
            </a:extLst>
          </p:cNvPr>
          <p:cNvGrpSpPr/>
          <p:nvPr/>
        </p:nvGrpSpPr>
        <p:grpSpPr>
          <a:xfrm>
            <a:off x="213431" y="6002490"/>
            <a:ext cx="3579286" cy="855510"/>
            <a:chOff x="6482685" y="5612551"/>
            <a:chExt cx="5247566" cy="1254258"/>
          </a:xfrm>
        </p:grpSpPr>
        <p:pic>
          <p:nvPicPr>
            <p:cNvPr id="7" name="Gráfico 6">
              <a:extLst>
                <a:ext uri="{FF2B5EF4-FFF2-40B4-BE49-F238E27FC236}">
                  <a16:creationId xmlns:a16="http://schemas.microsoft.com/office/drawing/2014/main" id="{8638493D-F010-D0B1-E836-31C828339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6482685" y="5612551"/>
              <a:ext cx="5247566" cy="1254258"/>
            </a:xfrm>
            <a:prstGeom prst="rect">
              <a:avLst/>
            </a:prstGeom>
            <a:effectLst>
              <a:outerShdw blurRad="76200" dist="38100" dir="13500000" algn="br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FCBD603A-FA8B-1E50-BA67-275194969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37140" y="5949011"/>
              <a:ext cx="1065078" cy="602001"/>
            </a:xfrm>
            <a:prstGeom prst="rect">
              <a:avLst/>
            </a:prstGeom>
          </p:spPr>
        </p:pic>
      </p:grp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6B6A49E-3ABE-06EA-1580-CCF24D10713D}"/>
              </a:ext>
            </a:extLst>
          </p:cNvPr>
          <p:cNvSpPr txBox="1"/>
          <p:nvPr/>
        </p:nvSpPr>
        <p:spPr>
          <a:xfrm>
            <a:off x="8878404" y="2642636"/>
            <a:ext cx="290495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200" dirty="0">
                <a:solidFill>
                  <a:schemeClr val="bg1"/>
                </a:solidFill>
              </a:rPr>
              <a:t>Sabemos que a rotina é corrida e que você valoriza a </a:t>
            </a:r>
            <a:r>
              <a:rPr lang="pt-BR" sz="1200" b="1" dirty="0">
                <a:solidFill>
                  <a:schemeClr val="bg1"/>
                </a:solidFill>
              </a:rPr>
              <a:t>praticidade e a saúde </a:t>
            </a:r>
            <a:r>
              <a:rPr lang="pt-BR" sz="1200" dirty="0">
                <a:solidFill>
                  <a:schemeClr val="bg1"/>
                </a:solidFill>
              </a:rPr>
              <a:t>na hora de cozinhar. Essa fritadeira foi pensada especialmente para você: com </a:t>
            </a:r>
            <a:r>
              <a:rPr lang="pt-BR" sz="1200" b="1" dirty="0">
                <a:solidFill>
                  <a:schemeClr val="bg1"/>
                </a:solidFill>
              </a:rPr>
              <a:t>materiais de alta qualidade, ela oferece durabilidade e resistência</a:t>
            </a:r>
            <a:r>
              <a:rPr lang="pt-BR" sz="1200" dirty="0">
                <a:solidFill>
                  <a:schemeClr val="bg1"/>
                </a:solidFill>
              </a:rPr>
              <a:t>, sendo um investimento seguro para sua cozinha. </a:t>
            </a:r>
          </a:p>
          <a:p>
            <a:pPr algn="just"/>
            <a:endParaRPr lang="pt-BR" sz="1200" dirty="0">
              <a:solidFill>
                <a:schemeClr val="bg1"/>
              </a:solidFill>
            </a:endParaRPr>
          </a:p>
          <a:p>
            <a:pPr algn="just"/>
            <a:r>
              <a:rPr lang="pt-BR" sz="1200" dirty="0">
                <a:solidFill>
                  <a:schemeClr val="bg1"/>
                </a:solidFill>
              </a:rPr>
              <a:t>Com </a:t>
            </a:r>
            <a:r>
              <a:rPr lang="pt-BR" sz="1200" b="1" dirty="0">
                <a:solidFill>
                  <a:schemeClr val="bg1"/>
                </a:solidFill>
              </a:rPr>
              <a:t>grande capacidade, você pode preparar refeições para toda a família</a:t>
            </a:r>
            <a:r>
              <a:rPr lang="pt-BR" sz="1200" dirty="0">
                <a:solidFill>
                  <a:schemeClr val="bg1"/>
                </a:solidFill>
              </a:rPr>
              <a:t> de uma só vez, </a:t>
            </a:r>
            <a:r>
              <a:rPr lang="pt-BR" sz="1200" b="1" dirty="0">
                <a:solidFill>
                  <a:schemeClr val="bg1"/>
                </a:solidFill>
              </a:rPr>
              <a:t>economizando tempo e esforço</a:t>
            </a:r>
            <a:r>
              <a:rPr lang="pt-BR" sz="1200" dirty="0">
                <a:solidFill>
                  <a:schemeClr val="bg1"/>
                </a:solidFill>
              </a:rPr>
              <a:t>. E para deixar sua cozinha ainda mais bonita, </a:t>
            </a:r>
            <a:r>
              <a:rPr lang="pt-BR" sz="1200" b="1" dirty="0">
                <a:solidFill>
                  <a:schemeClr val="bg1"/>
                </a:solidFill>
              </a:rPr>
              <a:t>o design moderno e elegante vai combinar perfeitamente com sua decoração.</a:t>
            </a:r>
            <a:r>
              <a:rPr lang="pt-BR" sz="1200" dirty="0">
                <a:solidFill>
                  <a:schemeClr val="bg1"/>
                </a:solidFill>
              </a:rPr>
              <a:t> Experimente a </a:t>
            </a:r>
            <a:r>
              <a:rPr lang="pt-BR" sz="1200" b="1" dirty="0">
                <a:solidFill>
                  <a:schemeClr val="bg1"/>
                </a:solidFill>
              </a:rPr>
              <a:t>praticidade, a eficiência e a beleza dessa fritadeira </a:t>
            </a:r>
            <a:r>
              <a:rPr lang="pt-BR" sz="1200" dirty="0">
                <a:solidFill>
                  <a:schemeClr val="bg1"/>
                </a:solidFill>
              </a:rPr>
              <a:t>e transforme sua rotina culinária!</a:t>
            </a:r>
            <a:endParaRPr lang="pt-BR" sz="1200" dirty="0"/>
          </a:p>
          <a:p>
            <a:pPr algn="just"/>
            <a:endParaRPr lang="pt-B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1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áfico 45">
            <a:extLst>
              <a:ext uri="{FF2B5EF4-FFF2-40B4-BE49-F238E27FC236}">
                <a16:creationId xmlns:a16="http://schemas.microsoft.com/office/drawing/2014/main" id="{93304408-1541-4722-90D3-87C951F10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492" y="724946"/>
            <a:ext cx="2236784" cy="482444"/>
          </a:xfrm>
          <a:prstGeom prst="rect">
            <a:avLst/>
          </a:prstGeom>
        </p:spPr>
      </p:pic>
      <p:pic>
        <p:nvPicPr>
          <p:cNvPr id="2070" name="Picture 22" descr="Garrafa de bebida&#10;&#10;Descrição gerada automaticamente">
            <a:extLst>
              <a:ext uri="{FF2B5EF4-FFF2-40B4-BE49-F238E27FC236}">
                <a16:creationId xmlns:a16="http://schemas.microsoft.com/office/drawing/2014/main" id="{D5E0A942-2469-FC07-B1D1-6FA76908E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862" y="2065733"/>
            <a:ext cx="1880713" cy="136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Uma imagem contendo Ícone&#10;&#10;Descrição gerada automaticamente">
            <a:extLst>
              <a:ext uri="{FF2B5EF4-FFF2-40B4-BE49-F238E27FC236}">
                <a16:creationId xmlns:a16="http://schemas.microsoft.com/office/drawing/2014/main" id="{307E0D81-6631-8D76-1CAE-AE81B8BBD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672" y="1676750"/>
            <a:ext cx="2146014" cy="175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>
            <a:extLst>
              <a:ext uri="{FF2B5EF4-FFF2-40B4-BE49-F238E27FC236}">
                <a16:creationId xmlns:a16="http://schemas.microsoft.com/office/drawing/2014/main" id="{8E4416EA-E171-971B-700B-BDA97FAAD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26" y="2065733"/>
            <a:ext cx="1201512" cy="127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>
            <a:extLst>
              <a:ext uri="{FF2B5EF4-FFF2-40B4-BE49-F238E27FC236}">
                <a16:creationId xmlns:a16="http://schemas.microsoft.com/office/drawing/2014/main" id="{193F7632-F0BC-B36D-61BA-DDFAFADD9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736" y="1903135"/>
            <a:ext cx="1197620" cy="141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>
            <a:extLst>
              <a:ext uri="{FF2B5EF4-FFF2-40B4-BE49-F238E27FC236}">
                <a16:creationId xmlns:a16="http://schemas.microsoft.com/office/drawing/2014/main" id="{8DBE5443-E669-86ED-EE4A-EEF24A87A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645" y="1956479"/>
            <a:ext cx="1537220" cy="135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Uma imagem contendo no interior, monitor, frente, computador&#10;&#10;Descrição gerada automaticamente">
            <a:extLst>
              <a:ext uri="{FF2B5EF4-FFF2-40B4-BE49-F238E27FC236}">
                <a16:creationId xmlns:a16="http://schemas.microsoft.com/office/drawing/2014/main" id="{91CF8409-26C8-BA2C-3CAD-8110F76B15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718" y="1820765"/>
            <a:ext cx="1203210" cy="1433117"/>
          </a:xfrm>
          <a:prstGeom prst="rect">
            <a:avLst/>
          </a:prstGeom>
        </p:spPr>
      </p:pic>
      <p:graphicFrame>
        <p:nvGraphicFramePr>
          <p:cNvPr id="9" name="Tabela 10">
            <a:extLst>
              <a:ext uri="{FF2B5EF4-FFF2-40B4-BE49-F238E27FC236}">
                <a16:creationId xmlns:a16="http://schemas.microsoft.com/office/drawing/2014/main" id="{C3446BE9-D30D-E347-E4AE-46E651063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114774"/>
              </p:ext>
            </p:extLst>
          </p:nvPr>
        </p:nvGraphicFramePr>
        <p:xfrm>
          <a:off x="503270" y="3369534"/>
          <a:ext cx="10640595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7996">
                  <a:extLst>
                    <a:ext uri="{9D8B030D-6E8A-4147-A177-3AD203B41FA5}">
                      <a16:colId xmlns:a16="http://schemas.microsoft.com/office/drawing/2014/main" val="167704947"/>
                    </a:ext>
                  </a:extLst>
                </a:gridCol>
                <a:gridCol w="1772174">
                  <a:extLst>
                    <a:ext uri="{9D8B030D-6E8A-4147-A177-3AD203B41FA5}">
                      <a16:colId xmlns:a16="http://schemas.microsoft.com/office/drawing/2014/main" val="3039121963"/>
                    </a:ext>
                  </a:extLst>
                </a:gridCol>
                <a:gridCol w="1520085">
                  <a:extLst>
                    <a:ext uri="{9D8B030D-6E8A-4147-A177-3AD203B41FA5}">
                      <a16:colId xmlns:a16="http://schemas.microsoft.com/office/drawing/2014/main" val="2032957152"/>
                    </a:ext>
                  </a:extLst>
                </a:gridCol>
                <a:gridCol w="1520085">
                  <a:extLst>
                    <a:ext uri="{9D8B030D-6E8A-4147-A177-3AD203B41FA5}">
                      <a16:colId xmlns:a16="http://schemas.microsoft.com/office/drawing/2014/main" val="3232825260"/>
                    </a:ext>
                  </a:extLst>
                </a:gridCol>
                <a:gridCol w="1520085">
                  <a:extLst>
                    <a:ext uri="{9D8B030D-6E8A-4147-A177-3AD203B41FA5}">
                      <a16:colId xmlns:a16="http://schemas.microsoft.com/office/drawing/2014/main" val="4293593783"/>
                    </a:ext>
                  </a:extLst>
                </a:gridCol>
                <a:gridCol w="1520085">
                  <a:extLst>
                    <a:ext uri="{9D8B030D-6E8A-4147-A177-3AD203B41FA5}">
                      <a16:colId xmlns:a16="http://schemas.microsoft.com/office/drawing/2014/main" val="1592260251"/>
                    </a:ext>
                  </a:extLst>
                </a:gridCol>
                <a:gridCol w="1520085">
                  <a:extLst>
                    <a:ext uri="{9D8B030D-6E8A-4147-A177-3AD203B41FA5}">
                      <a16:colId xmlns:a16="http://schemas.microsoft.com/office/drawing/2014/main" val="3692682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OFRT520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OFRT510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OFRT930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OFRT970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OFRT780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FOV3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832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Argumento usado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Potência e Capacidade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100" dirty="0"/>
                        <a:t>Qualidade e Praticidade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Compacta e Versátil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Capacidade e Praticidade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Versatilidade e Capacidade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99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Capacidade (L)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4,6L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4,5L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5L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4,6L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12L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10L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19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Potência (W)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1500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1500W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1700W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1500W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1800W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2000W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29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Principal diferencial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Grelha </a:t>
                      </a:r>
                      <a:r>
                        <a:rPr lang="pt-BR" sz="1100" dirty="0" err="1"/>
                        <a:t>Easy</a:t>
                      </a:r>
                      <a:r>
                        <a:rPr lang="pt-BR" sz="1100" dirty="0"/>
                        <a:t> Clean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cesto quadrado, com aberturas horizontais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Produto em inox e painel 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Visor e iluminação interna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Acessórios e Capacidade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Acessórios e Design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09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Tipo de cesto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Grelha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Cesto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Grelha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Grelha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-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493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Painel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Mecânico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Mecânico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/>
                        <a:t>Digital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301987"/>
                  </a:ext>
                </a:extLst>
              </a:tr>
            </a:tbl>
          </a:graphicData>
        </a:graphic>
      </p:graphicFrame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8DED2370-B0FD-FD3F-8EF8-5253025B7E9A}"/>
              </a:ext>
            </a:extLst>
          </p:cNvPr>
          <p:cNvSpPr/>
          <p:nvPr/>
        </p:nvSpPr>
        <p:spPr>
          <a:xfrm>
            <a:off x="5040723" y="1676750"/>
            <a:ext cx="1573593" cy="4531103"/>
          </a:xfrm>
          <a:prstGeom prst="round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 descr="Logotipo, nome da empresa&#10;&#10;Descrição gerada automaticamente">
            <a:extLst>
              <a:ext uri="{FF2B5EF4-FFF2-40B4-BE49-F238E27FC236}">
                <a16:creationId xmlns:a16="http://schemas.microsoft.com/office/drawing/2014/main" id="{090B85BE-B0B9-DC4F-C8C1-A202627FF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115" y="1843835"/>
            <a:ext cx="2857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5155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30d99f9d674a905f79ce11331c851d78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6b9502f76ff602306835b56d17258154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BCF47E-1AA8-4626-8DD6-203E50304B56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203c0193-ba22-43d4-8742-e85cd1d8c1c2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b965df5c-a923-4a0f-87c4-1c1c48020ee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C1F03C8-B2FC-4C3F-8C96-DAD0CE1522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E4297B-06E7-40FB-9205-54857A1C8E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2636</TotalTime>
  <Words>862</Words>
  <Application>Microsoft Office PowerPoint</Application>
  <PresentationFormat>Widescreen</PresentationFormat>
  <Paragraphs>148</Paragraphs>
  <Slides>11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DinPro</vt:lpstr>
      <vt:lpstr>Lato</vt:lpstr>
      <vt:lpstr>Roboto Light</vt:lpstr>
      <vt:lpstr>Slate Pro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/>
  <cp:lastModifiedBy>Carvalho, Joao</cp:lastModifiedBy>
  <cp:revision>55</cp:revision>
  <dcterms:created xsi:type="dcterms:W3CDTF">2024-07-02T13:20:53Z</dcterms:created>
  <dcterms:modified xsi:type="dcterms:W3CDTF">2024-07-31T13:22:41Z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0x01010025F9E485FABB424F8C3537E4B78A8BC4</vt:lpwstr>
  </property>
  <property fmtid="{D5CDD505-2E9C-101B-9397-08002B2CF9AE}" pid="3" name="MSIP_Label_413fa3fc-ea0f-419c-839f-841548df074b_Enabled">
    <vt:lpwstr>true</vt:lpwstr>
  </property>
  <property fmtid="{D5CDD505-2E9C-101B-9397-08002B2CF9AE}" pid="4" name="MSIP_Label_413fa3fc-ea0f-419c-839f-841548df074b_SetDate">
    <vt:lpwstr>2024-07-02T13:21:29Z</vt:lpwstr>
  </property>
  <property fmtid="{D5CDD505-2E9C-101B-9397-08002B2CF9AE}" pid="5" name="MSIP_Label_413fa3fc-ea0f-419c-839f-841548df074b_Method">
    <vt:lpwstr>Privileged</vt:lpwstr>
  </property>
  <property fmtid="{D5CDD505-2E9C-101B-9397-08002B2CF9AE}" pid="6" name="MSIP_Label_413fa3fc-ea0f-419c-839f-841548df074b_Name">
    <vt:lpwstr>Internal</vt:lpwstr>
  </property>
  <property fmtid="{D5CDD505-2E9C-101B-9397-08002B2CF9AE}" pid="7" name="MSIP_Label_413fa3fc-ea0f-419c-839f-841548df074b_SiteId">
    <vt:lpwstr>666310ae-0b9d-4182-a5f8-8c8d8d802154</vt:lpwstr>
  </property>
  <property fmtid="{D5CDD505-2E9C-101B-9397-08002B2CF9AE}" pid="8" name="MSIP_Label_413fa3fc-ea0f-419c-839f-841548df074b_ActionId">
    <vt:lpwstr>d524e54a-9d45-45d4-aee7-a0fed8be957b</vt:lpwstr>
  </property>
  <property fmtid="{D5CDD505-2E9C-101B-9397-08002B2CF9AE}" pid="9" name="MSIP_Label_413fa3fc-ea0f-419c-839f-841548df074b_ContentBits">
    <vt:lpwstr>1</vt:lpwstr>
  </property>
  <property fmtid="{D5CDD505-2E9C-101B-9397-08002B2CF9AE}" pid="10" name="ClassificationContentMarkingHeaderLocations">
    <vt:lpwstr>Tema do Office:8</vt:lpwstr>
  </property>
  <property fmtid="{D5CDD505-2E9C-101B-9397-08002B2CF9AE}" pid="11" name="ClassificationContentMarkingHeaderText">
    <vt:lpwstr>Internal</vt:lpwstr>
  </property>
  <property fmtid="{D5CDD505-2E9C-101B-9397-08002B2CF9AE}" pid="12" name="MediaServiceImageTags">
    <vt:lpwstr/>
  </property>
</Properties>
</file>